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4"/>
  </p:notesMasterIdLst>
  <p:sldIdLst>
    <p:sldId id="256" r:id="rId5"/>
    <p:sldId id="258" r:id="rId6"/>
    <p:sldId id="259" r:id="rId7"/>
    <p:sldId id="275" r:id="rId8"/>
    <p:sldId id="276" r:id="rId9"/>
    <p:sldId id="277" r:id="rId10"/>
    <p:sldId id="280" r:id="rId11"/>
    <p:sldId id="289" r:id="rId12"/>
    <p:sldId id="287" r:id="rId13"/>
    <p:sldId id="288" r:id="rId14"/>
    <p:sldId id="283" r:id="rId15"/>
    <p:sldId id="284" r:id="rId16"/>
    <p:sldId id="285" r:id="rId17"/>
    <p:sldId id="278" r:id="rId18"/>
    <p:sldId id="262" r:id="rId19"/>
    <p:sldId id="260" r:id="rId20"/>
    <p:sldId id="279" r:id="rId21"/>
    <p:sldId id="261"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3EB7C-1764-44A5-A6C3-E26BAE98FD74}" v="472" dt="2019-08-08T11:09:18.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4" autoAdjust="0"/>
    <p:restoredTop sz="68970" autoAdjust="0"/>
  </p:normalViewPr>
  <p:slideViewPr>
    <p:cSldViewPr snapToGrid="0">
      <p:cViewPr varScale="1">
        <p:scale>
          <a:sx n="56" d="100"/>
          <a:sy n="56" d="100"/>
        </p:scale>
        <p:origin x="19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F8EE95-5F91-4294-80DA-A23FA969F49A}"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5B5A9A8F-ACE8-4F41-A499-3A2800A12799}">
      <dgm:prSet phldrT="[Text]" custT="1"/>
      <dgm:spPr/>
      <dgm:t>
        <a:bodyPr/>
        <a:lstStyle/>
        <a:p>
          <a:pPr>
            <a:buFont typeface="+mj-lt"/>
            <a:buAutoNum type="arabicPeriod"/>
          </a:pPr>
          <a:r>
            <a:rPr lang="en-US" sz="1800" b="1" dirty="0"/>
            <a:t>Why is my app slow? </a:t>
          </a:r>
          <a:endParaRPr lang="en-GB" sz="1800" b="1" dirty="0"/>
        </a:p>
      </dgm:t>
    </dgm:pt>
    <dgm:pt modelId="{AA629048-C8A5-4885-9F54-3AF945AC16B2}" type="parTrans" cxnId="{BB3B546D-32FE-4980-8DE4-4DD6E75B63B0}">
      <dgm:prSet/>
      <dgm:spPr/>
      <dgm:t>
        <a:bodyPr/>
        <a:lstStyle/>
        <a:p>
          <a:endParaRPr lang="en-GB" sz="1800" b="1"/>
        </a:p>
      </dgm:t>
    </dgm:pt>
    <dgm:pt modelId="{4BE10A62-8EA7-4332-9119-773DCB06C051}" type="sibTrans" cxnId="{BB3B546D-32FE-4980-8DE4-4DD6E75B63B0}">
      <dgm:prSet/>
      <dgm:spPr/>
      <dgm:t>
        <a:bodyPr/>
        <a:lstStyle/>
        <a:p>
          <a:endParaRPr lang="en-GB" sz="1800" b="1"/>
        </a:p>
      </dgm:t>
    </dgm:pt>
    <dgm:pt modelId="{AEDEFA98-189A-4D2E-BA9A-93656A44BBE9}">
      <dgm:prSet custT="1"/>
      <dgm:spPr/>
      <dgm:t>
        <a:bodyPr/>
        <a:lstStyle/>
        <a:p>
          <a:r>
            <a:rPr lang="en-US" sz="1800" b="1" dirty="0"/>
            <a:t>Delegation issues</a:t>
          </a:r>
        </a:p>
      </dgm:t>
    </dgm:pt>
    <dgm:pt modelId="{B16C9B90-B5D4-4488-A783-10EDB83DB28A}" type="parTrans" cxnId="{FB9909F5-7FA4-4FCE-830C-3C65CB619437}">
      <dgm:prSet/>
      <dgm:spPr/>
      <dgm:t>
        <a:bodyPr/>
        <a:lstStyle/>
        <a:p>
          <a:endParaRPr lang="en-GB" sz="1800" b="1"/>
        </a:p>
      </dgm:t>
    </dgm:pt>
    <dgm:pt modelId="{48C807BA-A4C7-40A1-AD66-1F46D36265EA}" type="sibTrans" cxnId="{FB9909F5-7FA4-4FCE-830C-3C65CB619437}">
      <dgm:prSet/>
      <dgm:spPr/>
      <dgm:t>
        <a:bodyPr/>
        <a:lstStyle/>
        <a:p>
          <a:endParaRPr lang="en-GB" sz="1800" b="1"/>
        </a:p>
      </dgm:t>
    </dgm:pt>
    <dgm:pt modelId="{6A2DD6BF-1753-4905-B64B-3E2D6DA2DE26}">
      <dgm:prSet custT="1"/>
      <dgm:spPr/>
      <dgm:t>
        <a:bodyPr/>
        <a:lstStyle/>
        <a:p>
          <a:r>
            <a:rPr lang="en-US" sz="1800" b="1" dirty="0"/>
            <a:t>Formulae</a:t>
          </a:r>
        </a:p>
      </dgm:t>
    </dgm:pt>
    <dgm:pt modelId="{D07AE441-3216-44C4-A119-7B4ACFF1D5D7}" type="parTrans" cxnId="{8DB63D14-EDA6-4585-8339-B206D48CCA99}">
      <dgm:prSet/>
      <dgm:spPr/>
      <dgm:t>
        <a:bodyPr/>
        <a:lstStyle/>
        <a:p>
          <a:endParaRPr lang="en-GB" sz="1800" b="1"/>
        </a:p>
      </dgm:t>
    </dgm:pt>
    <dgm:pt modelId="{3F9B507C-8C4E-45FE-AEC2-74B14AC842EE}" type="sibTrans" cxnId="{8DB63D14-EDA6-4585-8339-B206D48CCA99}">
      <dgm:prSet/>
      <dgm:spPr/>
      <dgm:t>
        <a:bodyPr/>
        <a:lstStyle/>
        <a:p>
          <a:endParaRPr lang="en-GB" sz="1800" b="1"/>
        </a:p>
      </dgm:t>
    </dgm:pt>
    <dgm:pt modelId="{E7C0E001-E933-4060-9AEA-4B62B67A24FB}">
      <dgm:prSet custT="1"/>
      <dgm:spPr/>
      <dgm:t>
        <a:bodyPr/>
        <a:lstStyle/>
        <a:p>
          <a:r>
            <a:rPr lang="en-US" sz="1800" b="1" dirty="0"/>
            <a:t>Variables</a:t>
          </a:r>
        </a:p>
      </dgm:t>
    </dgm:pt>
    <dgm:pt modelId="{899AACF2-BFFA-412F-936D-91FAEBFB693C}" type="parTrans" cxnId="{88037570-18D8-4354-A81E-73C0CD60E63B}">
      <dgm:prSet/>
      <dgm:spPr/>
      <dgm:t>
        <a:bodyPr/>
        <a:lstStyle/>
        <a:p>
          <a:endParaRPr lang="en-GB" sz="1800" b="1"/>
        </a:p>
      </dgm:t>
    </dgm:pt>
    <dgm:pt modelId="{3B56D6AA-A56D-4B04-A4BE-88DA7CBB3CFB}" type="sibTrans" cxnId="{88037570-18D8-4354-A81E-73C0CD60E63B}">
      <dgm:prSet/>
      <dgm:spPr/>
      <dgm:t>
        <a:bodyPr/>
        <a:lstStyle/>
        <a:p>
          <a:endParaRPr lang="en-GB" sz="1800" b="1"/>
        </a:p>
      </dgm:t>
    </dgm:pt>
    <dgm:pt modelId="{5F83FC25-C803-490A-8701-0FB72D3FCDB2}">
      <dgm:prSet custT="1"/>
      <dgm:spPr/>
      <dgm:t>
        <a:bodyPr/>
        <a:lstStyle/>
        <a:p>
          <a:r>
            <a:rPr lang="en-US" sz="1800" b="1" dirty="0"/>
            <a:t>Timer</a:t>
          </a:r>
        </a:p>
      </dgm:t>
    </dgm:pt>
    <dgm:pt modelId="{AA401CEA-1F6C-4EAF-8C2F-75C5A540DD02}" type="parTrans" cxnId="{0FA845F7-B664-4F0D-A749-7300FCE5ED0B}">
      <dgm:prSet/>
      <dgm:spPr/>
      <dgm:t>
        <a:bodyPr/>
        <a:lstStyle/>
        <a:p>
          <a:endParaRPr lang="en-GB" sz="1800" b="1"/>
        </a:p>
      </dgm:t>
    </dgm:pt>
    <dgm:pt modelId="{E71FCDE3-72BD-4A6C-B7D0-D3986036E564}" type="sibTrans" cxnId="{0FA845F7-B664-4F0D-A749-7300FCE5ED0B}">
      <dgm:prSet/>
      <dgm:spPr/>
      <dgm:t>
        <a:bodyPr/>
        <a:lstStyle/>
        <a:p>
          <a:endParaRPr lang="en-GB" sz="1800" b="1"/>
        </a:p>
      </dgm:t>
    </dgm:pt>
    <dgm:pt modelId="{6FC5F629-3F03-4D72-BCF0-4909AAF57934}">
      <dgm:prSet custT="1"/>
      <dgm:spPr/>
      <dgm:t>
        <a:bodyPr/>
        <a:lstStyle/>
        <a:p>
          <a:r>
            <a:rPr lang="en-US" sz="1800" b="1" dirty="0"/>
            <a:t>Power apps settings</a:t>
          </a:r>
        </a:p>
      </dgm:t>
    </dgm:pt>
    <dgm:pt modelId="{60F101CA-E319-4CC4-AE08-0AB2DED3D897}" type="parTrans" cxnId="{36F333D3-9C7C-4F6E-ADE1-ADBED1D7F33D}">
      <dgm:prSet/>
      <dgm:spPr/>
      <dgm:t>
        <a:bodyPr/>
        <a:lstStyle/>
        <a:p>
          <a:endParaRPr lang="en-GB" sz="1800" b="1"/>
        </a:p>
      </dgm:t>
    </dgm:pt>
    <dgm:pt modelId="{84CA552C-014D-42DC-8663-A3F771DF4423}" type="sibTrans" cxnId="{36F333D3-9C7C-4F6E-ADE1-ADBED1D7F33D}">
      <dgm:prSet/>
      <dgm:spPr/>
      <dgm:t>
        <a:bodyPr/>
        <a:lstStyle/>
        <a:p>
          <a:endParaRPr lang="en-GB" sz="1800" b="1"/>
        </a:p>
      </dgm:t>
    </dgm:pt>
    <dgm:pt modelId="{45D703F6-48DF-4142-BBE7-9C0B8E6DB054}">
      <dgm:prSet custT="1"/>
      <dgm:spPr/>
      <dgm:t>
        <a:bodyPr/>
        <a:lstStyle/>
        <a:p>
          <a:r>
            <a:rPr lang="en-US" sz="1800" b="1" dirty="0"/>
            <a:t>Database considerations</a:t>
          </a:r>
        </a:p>
      </dgm:t>
    </dgm:pt>
    <dgm:pt modelId="{E54642CE-CB41-49C6-A8B2-58105A58B048}" type="parTrans" cxnId="{D1903AAE-29C8-40EC-BFBE-957E920601C2}">
      <dgm:prSet/>
      <dgm:spPr/>
      <dgm:t>
        <a:bodyPr/>
        <a:lstStyle/>
        <a:p>
          <a:endParaRPr lang="en-GB" sz="1800" b="1"/>
        </a:p>
      </dgm:t>
    </dgm:pt>
    <dgm:pt modelId="{AE4EF238-BD76-42B6-AC0C-DF53F6A50240}" type="sibTrans" cxnId="{D1903AAE-29C8-40EC-BFBE-957E920601C2}">
      <dgm:prSet/>
      <dgm:spPr/>
      <dgm:t>
        <a:bodyPr/>
        <a:lstStyle/>
        <a:p>
          <a:endParaRPr lang="en-GB" sz="1800" b="1"/>
        </a:p>
      </dgm:t>
    </dgm:pt>
    <dgm:pt modelId="{FC5884B9-9FE1-45E6-A722-DDE7A18C6AEE}">
      <dgm:prSet custT="1"/>
      <dgm:spPr/>
      <dgm:t>
        <a:bodyPr/>
        <a:lstStyle/>
        <a:p>
          <a:r>
            <a:rPr lang="en-US" sz="1800" b="1" dirty="0"/>
            <a:t>Using Buttons</a:t>
          </a:r>
        </a:p>
      </dgm:t>
    </dgm:pt>
    <dgm:pt modelId="{3341BB41-30FA-4CD5-9616-BED18F646F2C}" type="parTrans" cxnId="{A210E667-3686-4B99-8C34-F614A638479D}">
      <dgm:prSet/>
      <dgm:spPr/>
      <dgm:t>
        <a:bodyPr/>
        <a:lstStyle/>
        <a:p>
          <a:endParaRPr lang="en-GB" sz="1800" b="1"/>
        </a:p>
      </dgm:t>
    </dgm:pt>
    <dgm:pt modelId="{BF5CE693-B716-45D2-9062-550A3C1B8315}" type="sibTrans" cxnId="{A210E667-3686-4B99-8C34-F614A638479D}">
      <dgm:prSet/>
      <dgm:spPr/>
      <dgm:t>
        <a:bodyPr/>
        <a:lstStyle/>
        <a:p>
          <a:endParaRPr lang="en-GB" sz="1800" b="1"/>
        </a:p>
      </dgm:t>
    </dgm:pt>
    <dgm:pt modelId="{87EFD22C-E289-4C22-ADB6-4D5C1583DDFF}" type="pres">
      <dgm:prSet presAssocID="{49F8EE95-5F91-4294-80DA-A23FA969F49A}" presName="cycle" presStyleCnt="0">
        <dgm:presLayoutVars>
          <dgm:dir/>
          <dgm:resizeHandles val="exact"/>
        </dgm:presLayoutVars>
      </dgm:prSet>
      <dgm:spPr/>
    </dgm:pt>
    <dgm:pt modelId="{E50EFD9F-5C10-4217-A017-8B422814C609}" type="pres">
      <dgm:prSet presAssocID="{5B5A9A8F-ACE8-4F41-A499-3A2800A12799}" presName="dummy" presStyleCnt="0"/>
      <dgm:spPr/>
    </dgm:pt>
    <dgm:pt modelId="{E5835CC9-C0F8-458F-B7F1-9039C961E814}" type="pres">
      <dgm:prSet presAssocID="{5B5A9A8F-ACE8-4F41-A499-3A2800A12799}" presName="node" presStyleLbl="revTx" presStyleIdx="0" presStyleCnt="8" custScaleX="120154">
        <dgm:presLayoutVars>
          <dgm:bulletEnabled val="1"/>
        </dgm:presLayoutVars>
      </dgm:prSet>
      <dgm:spPr/>
    </dgm:pt>
    <dgm:pt modelId="{DD7F0DB4-84F5-496F-992A-D83BC4C3AE1D}" type="pres">
      <dgm:prSet presAssocID="{4BE10A62-8EA7-4332-9119-773DCB06C051}" presName="sibTrans" presStyleLbl="node1" presStyleIdx="0" presStyleCnt="8"/>
      <dgm:spPr/>
    </dgm:pt>
    <dgm:pt modelId="{C750AF3A-1F57-4310-8181-E2CE81357BDA}" type="pres">
      <dgm:prSet presAssocID="{AEDEFA98-189A-4D2E-BA9A-93656A44BBE9}" presName="dummy" presStyleCnt="0"/>
      <dgm:spPr/>
    </dgm:pt>
    <dgm:pt modelId="{F2EC9914-BE71-4544-A752-60CB68D8AD8E}" type="pres">
      <dgm:prSet presAssocID="{AEDEFA98-189A-4D2E-BA9A-93656A44BBE9}" presName="node" presStyleLbl="revTx" presStyleIdx="1" presStyleCnt="8" custScaleX="260776">
        <dgm:presLayoutVars>
          <dgm:bulletEnabled val="1"/>
        </dgm:presLayoutVars>
      </dgm:prSet>
      <dgm:spPr/>
    </dgm:pt>
    <dgm:pt modelId="{3DCE25BB-0872-4F31-9188-F8DED1E641A1}" type="pres">
      <dgm:prSet presAssocID="{48C807BA-A4C7-40A1-AD66-1F46D36265EA}" presName="sibTrans" presStyleLbl="node1" presStyleIdx="1" presStyleCnt="8"/>
      <dgm:spPr/>
    </dgm:pt>
    <dgm:pt modelId="{C7CDC2B9-CF85-4C39-9A04-DEA8D928EBC8}" type="pres">
      <dgm:prSet presAssocID="{6A2DD6BF-1753-4905-B64B-3E2D6DA2DE26}" presName="dummy" presStyleCnt="0"/>
      <dgm:spPr/>
    </dgm:pt>
    <dgm:pt modelId="{CE999CD7-3CDD-40AC-93AA-6D3634729CA3}" type="pres">
      <dgm:prSet presAssocID="{6A2DD6BF-1753-4905-B64B-3E2D6DA2DE26}" presName="node" presStyleLbl="revTx" presStyleIdx="2" presStyleCnt="8" custScaleX="215045" custRadScaleRad="111807" custRadScaleInc="-9788">
        <dgm:presLayoutVars>
          <dgm:bulletEnabled val="1"/>
        </dgm:presLayoutVars>
      </dgm:prSet>
      <dgm:spPr/>
    </dgm:pt>
    <dgm:pt modelId="{FA0CF89C-268E-41CC-8723-7887EC476460}" type="pres">
      <dgm:prSet presAssocID="{3F9B507C-8C4E-45FE-AEC2-74B14AC842EE}" presName="sibTrans" presStyleLbl="node1" presStyleIdx="2" presStyleCnt="8"/>
      <dgm:spPr/>
    </dgm:pt>
    <dgm:pt modelId="{185DD487-6B66-4926-8AFB-0ABACA7673A3}" type="pres">
      <dgm:prSet presAssocID="{E7C0E001-E933-4060-9AEA-4B62B67A24FB}" presName="dummy" presStyleCnt="0"/>
      <dgm:spPr/>
    </dgm:pt>
    <dgm:pt modelId="{79DA55FC-8466-4D51-B686-4340158F3BF8}" type="pres">
      <dgm:prSet presAssocID="{E7C0E001-E933-4060-9AEA-4B62B67A24FB}" presName="node" presStyleLbl="revTx" presStyleIdx="3" presStyleCnt="8">
        <dgm:presLayoutVars>
          <dgm:bulletEnabled val="1"/>
        </dgm:presLayoutVars>
      </dgm:prSet>
      <dgm:spPr/>
    </dgm:pt>
    <dgm:pt modelId="{14AFED7A-A981-4275-857C-98CC131B9A67}" type="pres">
      <dgm:prSet presAssocID="{3B56D6AA-A56D-4B04-A4BE-88DA7CBB3CFB}" presName="sibTrans" presStyleLbl="node1" presStyleIdx="3" presStyleCnt="8"/>
      <dgm:spPr/>
    </dgm:pt>
    <dgm:pt modelId="{5BC60645-1A74-46CB-AF18-19ED62A60A0A}" type="pres">
      <dgm:prSet presAssocID="{5F83FC25-C803-490A-8701-0FB72D3FCDB2}" presName="dummy" presStyleCnt="0"/>
      <dgm:spPr/>
    </dgm:pt>
    <dgm:pt modelId="{096110A5-8BB9-4501-B877-DEAFE2A07938}" type="pres">
      <dgm:prSet presAssocID="{5F83FC25-C803-490A-8701-0FB72D3FCDB2}" presName="node" presStyleLbl="revTx" presStyleIdx="4" presStyleCnt="8">
        <dgm:presLayoutVars>
          <dgm:bulletEnabled val="1"/>
        </dgm:presLayoutVars>
      </dgm:prSet>
      <dgm:spPr/>
    </dgm:pt>
    <dgm:pt modelId="{E533A2A8-178F-4F73-AA77-DE4C1B125627}" type="pres">
      <dgm:prSet presAssocID="{E71FCDE3-72BD-4A6C-B7D0-D3986036E564}" presName="sibTrans" presStyleLbl="node1" presStyleIdx="4" presStyleCnt="8"/>
      <dgm:spPr/>
    </dgm:pt>
    <dgm:pt modelId="{56823E18-839D-485E-84E5-3BE8F5BB7C71}" type="pres">
      <dgm:prSet presAssocID="{6FC5F629-3F03-4D72-BCF0-4909AAF57934}" presName="dummy" presStyleCnt="0"/>
      <dgm:spPr/>
    </dgm:pt>
    <dgm:pt modelId="{0A61A0C0-F991-40A8-A6F1-09F5B1235573}" type="pres">
      <dgm:prSet presAssocID="{6FC5F629-3F03-4D72-BCF0-4909AAF57934}" presName="node" presStyleLbl="revTx" presStyleIdx="5" presStyleCnt="8" custScaleX="202706">
        <dgm:presLayoutVars>
          <dgm:bulletEnabled val="1"/>
        </dgm:presLayoutVars>
      </dgm:prSet>
      <dgm:spPr/>
    </dgm:pt>
    <dgm:pt modelId="{12491BA6-49E4-40CD-8B37-0F1EEB5B19D8}" type="pres">
      <dgm:prSet presAssocID="{84CA552C-014D-42DC-8663-A3F771DF4423}" presName="sibTrans" presStyleLbl="node1" presStyleIdx="5" presStyleCnt="8" custScaleX="99644"/>
      <dgm:spPr/>
    </dgm:pt>
    <dgm:pt modelId="{72497FBD-2CD6-42C2-83B3-7F7C7EBBBF10}" type="pres">
      <dgm:prSet presAssocID="{45D703F6-48DF-4142-BBE7-9C0B8E6DB054}" presName="dummy" presStyleCnt="0"/>
      <dgm:spPr/>
    </dgm:pt>
    <dgm:pt modelId="{E7F0D0F6-BE77-4187-8F2D-04F4FCFB39FD}" type="pres">
      <dgm:prSet presAssocID="{45D703F6-48DF-4142-BBE7-9C0B8E6DB054}" presName="node" presStyleLbl="revTx" presStyleIdx="6" presStyleCnt="8" custScaleX="104169">
        <dgm:presLayoutVars>
          <dgm:bulletEnabled val="1"/>
        </dgm:presLayoutVars>
      </dgm:prSet>
      <dgm:spPr/>
    </dgm:pt>
    <dgm:pt modelId="{F8DE66FB-D680-4789-BAC7-A161F975A710}" type="pres">
      <dgm:prSet presAssocID="{AE4EF238-BD76-42B6-AC0C-DF53F6A50240}" presName="sibTrans" presStyleLbl="node1" presStyleIdx="6" presStyleCnt="8"/>
      <dgm:spPr/>
    </dgm:pt>
    <dgm:pt modelId="{05EBCBB5-419E-44D8-8977-3A3F22C9523B}" type="pres">
      <dgm:prSet presAssocID="{FC5884B9-9FE1-45E6-A722-DDE7A18C6AEE}" presName="dummy" presStyleCnt="0"/>
      <dgm:spPr/>
    </dgm:pt>
    <dgm:pt modelId="{76072CED-0878-4187-ACB7-81750BF4D6D2}" type="pres">
      <dgm:prSet presAssocID="{FC5884B9-9FE1-45E6-A722-DDE7A18C6AEE}" presName="node" presStyleLbl="revTx" presStyleIdx="7" presStyleCnt="8">
        <dgm:presLayoutVars>
          <dgm:bulletEnabled val="1"/>
        </dgm:presLayoutVars>
      </dgm:prSet>
      <dgm:spPr/>
    </dgm:pt>
    <dgm:pt modelId="{4D1F0815-D5F7-4889-ACD4-F3F5DB1CEEB0}" type="pres">
      <dgm:prSet presAssocID="{BF5CE693-B716-45D2-9062-550A3C1B8315}" presName="sibTrans" presStyleLbl="node1" presStyleIdx="7" presStyleCnt="8"/>
      <dgm:spPr/>
    </dgm:pt>
  </dgm:ptLst>
  <dgm:cxnLst>
    <dgm:cxn modelId="{8DB63D14-EDA6-4585-8339-B206D48CCA99}" srcId="{49F8EE95-5F91-4294-80DA-A23FA969F49A}" destId="{6A2DD6BF-1753-4905-B64B-3E2D6DA2DE26}" srcOrd="2" destOrd="0" parTransId="{D07AE441-3216-44C4-A119-7B4ACFF1D5D7}" sibTransId="{3F9B507C-8C4E-45FE-AEC2-74B14AC842EE}"/>
    <dgm:cxn modelId="{9694C620-678F-41FE-A204-135CDB83DD3D}" type="presOf" srcId="{5F83FC25-C803-490A-8701-0FB72D3FCDB2}" destId="{096110A5-8BB9-4501-B877-DEAFE2A07938}" srcOrd="0" destOrd="0" presId="urn:microsoft.com/office/officeart/2005/8/layout/cycle1"/>
    <dgm:cxn modelId="{933F0528-EE63-437B-B9FD-A790158B29DE}" type="presOf" srcId="{FC5884B9-9FE1-45E6-A722-DDE7A18C6AEE}" destId="{76072CED-0878-4187-ACB7-81750BF4D6D2}" srcOrd="0" destOrd="0" presId="urn:microsoft.com/office/officeart/2005/8/layout/cycle1"/>
    <dgm:cxn modelId="{B6C3AF60-EF09-4AEC-9856-B8E0A0D6F183}" type="presOf" srcId="{49F8EE95-5F91-4294-80DA-A23FA969F49A}" destId="{87EFD22C-E289-4C22-ADB6-4D5C1583DDFF}" srcOrd="0" destOrd="0" presId="urn:microsoft.com/office/officeart/2005/8/layout/cycle1"/>
    <dgm:cxn modelId="{A210E667-3686-4B99-8C34-F614A638479D}" srcId="{49F8EE95-5F91-4294-80DA-A23FA969F49A}" destId="{FC5884B9-9FE1-45E6-A722-DDE7A18C6AEE}" srcOrd="7" destOrd="0" parTransId="{3341BB41-30FA-4CD5-9616-BED18F646F2C}" sibTransId="{BF5CE693-B716-45D2-9062-550A3C1B8315}"/>
    <dgm:cxn modelId="{BB3B546D-32FE-4980-8DE4-4DD6E75B63B0}" srcId="{49F8EE95-5F91-4294-80DA-A23FA969F49A}" destId="{5B5A9A8F-ACE8-4F41-A499-3A2800A12799}" srcOrd="0" destOrd="0" parTransId="{AA629048-C8A5-4885-9F54-3AF945AC16B2}" sibTransId="{4BE10A62-8EA7-4332-9119-773DCB06C051}"/>
    <dgm:cxn modelId="{88037570-18D8-4354-A81E-73C0CD60E63B}" srcId="{49F8EE95-5F91-4294-80DA-A23FA969F49A}" destId="{E7C0E001-E933-4060-9AEA-4B62B67A24FB}" srcOrd="3" destOrd="0" parTransId="{899AACF2-BFFA-412F-936D-91FAEBFB693C}" sibTransId="{3B56D6AA-A56D-4B04-A4BE-88DA7CBB3CFB}"/>
    <dgm:cxn modelId="{9210D170-31E4-43AC-AD9F-21119723DFBF}" type="presOf" srcId="{6A2DD6BF-1753-4905-B64B-3E2D6DA2DE26}" destId="{CE999CD7-3CDD-40AC-93AA-6D3634729CA3}" srcOrd="0" destOrd="0" presId="urn:microsoft.com/office/officeart/2005/8/layout/cycle1"/>
    <dgm:cxn modelId="{4621AD72-8A5C-4249-B193-F537250C7C63}" type="presOf" srcId="{AEDEFA98-189A-4D2E-BA9A-93656A44BBE9}" destId="{F2EC9914-BE71-4544-A752-60CB68D8AD8E}" srcOrd="0" destOrd="0" presId="urn:microsoft.com/office/officeart/2005/8/layout/cycle1"/>
    <dgm:cxn modelId="{EE378B7E-8713-43EA-B064-9C298C3421F4}" type="presOf" srcId="{E71FCDE3-72BD-4A6C-B7D0-D3986036E564}" destId="{E533A2A8-178F-4F73-AA77-DE4C1B125627}" srcOrd="0" destOrd="0" presId="urn:microsoft.com/office/officeart/2005/8/layout/cycle1"/>
    <dgm:cxn modelId="{DBCC30A3-D007-46FC-8A71-331E883CCA79}" type="presOf" srcId="{3B56D6AA-A56D-4B04-A4BE-88DA7CBB3CFB}" destId="{14AFED7A-A981-4275-857C-98CC131B9A67}" srcOrd="0" destOrd="0" presId="urn:microsoft.com/office/officeart/2005/8/layout/cycle1"/>
    <dgm:cxn modelId="{D1903AAE-29C8-40EC-BFBE-957E920601C2}" srcId="{49F8EE95-5F91-4294-80DA-A23FA969F49A}" destId="{45D703F6-48DF-4142-BBE7-9C0B8E6DB054}" srcOrd="6" destOrd="0" parTransId="{E54642CE-CB41-49C6-A8B2-58105A58B048}" sibTransId="{AE4EF238-BD76-42B6-AC0C-DF53F6A50240}"/>
    <dgm:cxn modelId="{B8AE2FB5-C90C-41FB-890F-30FFDADF4A1A}" type="presOf" srcId="{6FC5F629-3F03-4D72-BCF0-4909AAF57934}" destId="{0A61A0C0-F991-40A8-A6F1-09F5B1235573}" srcOrd="0" destOrd="0" presId="urn:microsoft.com/office/officeart/2005/8/layout/cycle1"/>
    <dgm:cxn modelId="{B6FB4DC2-E8BE-46AF-8D60-B3F87058713C}" type="presOf" srcId="{48C807BA-A4C7-40A1-AD66-1F46D36265EA}" destId="{3DCE25BB-0872-4F31-9188-F8DED1E641A1}" srcOrd="0" destOrd="0" presId="urn:microsoft.com/office/officeart/2005/8/layout/cycle1"/>
    <dgm:cxn modelId="{51E162C9-E548-4731-B38E-50D6F18499F4}" type="presOf" srcId="{45D703F6-48DF-4142-BBE7-9C0B8E6DB054}" destId="{E7F0D0F6-BE77-4187-8F2D-04F4FCFB39FD}" srcOrd="0" destOrd="0" presId="urn:microsoft.com/office/officeart/2005/8/layout/cycle1"/>
    <dgm:cxn modelId="{36F333D3-9C7C-4F6E-ADE1-ADBED1D7F33D}" srcId="{49F8EE95-5F91-4294-80DA-A23FA969F49A}" destId="{6FC5F629-3F03-4D72-BCF0-4909AAF57934}" srcOrd="5" destOrd="0" parTransId="{60F101CA-E319-4CC4-AE08-0AB2DED3D897}" sibTransId="{84CA552C-014D-42DC-8663-A3F771DF4423}"/>
    <dgm:cxn modelId="{E5C19BD3-CF89-4AA4-BCB2-F39F97451DCD}" type="presOf" srcId="{84CA552C-014D-42DC-8663-A3F771DF4423}" destId="{12491BA6-49E4-40CD-8B37-0F1EEB5B19D8}" srcOrd="0" destOrd="0" presId="urn:microsoft.com/office/officeart/2005/8/layout/cycle1"/>
    <dgm:cxn modelId="{5A7D75DA-4075-43DC-B823-D083F447E886}" type="presOf" srcId="{4BE10A62-8EA7-4332-9119-773DCB06C051}" destId="{DD7F0DB4-84F5-496F-992A-D83BC4C3AE1D}" srcOrd="0" destOrd="0" presId="urn:microsoft.com/office/officeart/2005/8/layout/cycle1"/>
    <dgm:cxn modelId="{8BA889E3-1ABA-4892-B240-34CC420EACFC}" type="presOf" srcId="{BF5CE693-B716-45D2-9062-550A3C1B8315}" destId="{4D1F0815-D5F7-4889-ACD4-F3F5DB1CEEB0}" srcOrd="0" destOrd="0" presId="urn:microsoft.com/office/officeart/2005/8/layout/cycle1"/>
    <dgm:cxn modelId="{7A4FACEA-2E06-4CAA-ABD3-ABA398618E0E}" type="presOf" srcId="{AE4EF238-BD76-42B6-AC0C-DF53F6A50240}" destId="{F8DE66FB-D680-4789-BAC7-A161F975A710}" srcOrd="0" destOrd="0" presId="urn:microsoft.com/office/officeart/2005/8/layout/cycle1"/>
    <dgm:cxn modelId="{C3ED2FEE-4AB8-48F9-829A-666A810DFC00}" type="presOf" srcId="{3F9B507C-8C4E-45FE-AEC2-74B14AC842EE}" destId="{FA0CF89C-268E-41CC-8723-7887EC476460}" srcOrd="0" destOrd="0" presId="urn:microsoft.com/office/officeart/2005/8/layout/cycle1"/>
    <dgm:cxn modelId="{82FD7EF0-5CD9-459D-9D52-64D97E8245AF}" type="presOf" srcId="{E7C0E001-E933-4060-9AEA-4B62B67A24FB}" destId="{79DA55FC-8466-4D51-B686-4340158F3BF8}" srcOrd="0" destOrd="0" presId="urn:microsoft.com/office/officeart/2005/8/layout/cycle1"/>
    <dgm:cxn modelId="{FB9909F5-7FA4-4FCE-830C-3C65CB619437}" srcId="{49F8EE95-5F91-4294-80DA-A23FA969F49A}" destId="{AEDEFA98-189A-4D2E-BA9A-93656A44BBE9}" srcOrd="1" destOrd="0" parTransId="{B16C9B90-B5D4-4488-A783-10EDB83DB28A}" sibTransId="{48C807BA-A4C7-40A1-AD66-1F46D36265EA}"/>
    <dgm:cxn modelId="{0FA845F7-B664-4F0D-A749-7300FCE5ED0B}" srcId="{49F8EE95-5F91-4294-80DA-A23FA969F49A}" destId="{5F83FC25-C803-490A-8701-0FB72D3FCDB2}" srcOrd="4" destOrd="0" parTransId="{AA401CEA-1F6C-4EAF-8C2F-75C5A540DD02}" sibTransId="{E71FCDE3-72BD-4A6C-B7D0-D3986036E564}"/>
    <dgm:cxn modelId="{093E1FFE-7575-4C18-B405-E1BF50217EE2}" type="presOf" srcId="{5B5A9A8F-ACE8-4F41-A499-3A2800A12799}" destId="{E5835CC9-C0F8-458F-B7F1-9039C961E814}" srcOrd="0" destOrd="0" presId="urn:microsoft.com/office/officeart/2005/8/layout/cycle1"/>
    <dgm:cxn modelId="{5E8E7D20-06F0-484D-BE25-AE51BF676292}" type="presParOf" srcId="{87EFD22C-E289-4C22-ADB6-4D5C1583DDFF}" destId="{E50EFD9F-5C10-4217-A017-8B422814C609}" srcOrd="0" destOrd="0" presId="urn:microsoft.com/office/officeart/2005/8/layout/cycle1"/>
    <dgm:cxn modelId="{D8DB6F8D-1028-405F-A785-DFB1757A3623}" type="presParOf" srcId="{87EFD22C-E289-4C22-ADB6-4D5C1583DDFF}" destId="{E5835CC9-C0F8-458F-B7F1-9039C961E814}" srcOrd="1" destOrd="0" presId="urn:microsoft.com/office/officeart/2005/8/layout/cycle1"/>
    <dgm:cxn modelId="{89FBBFFF-F65D-43EF-A6DF-02C88301674A}" type="presParOf" srcId="{87EFD22C-E289-4C22-ADB6-4D5C1583DDFF}" destId="{DD7F0DB4-84F5-496F-992A-D83BC4C3AE1D}" srcOrd="2" destOrd="0" presId="urn:microsoft.com/office/officeart/2005/8/layout/cycle1"/>
    <dgm:cxn modelId="{56F2302D-67BB-4B32-A561-B821BC439EE4}" type="presParOf" srcId="{87EFD22C-E289-4C22-ADB6-4D5C1583DDFF}" destId="{C750AF3A-1F57-4310-8181-E2CE81357BDA}" srcOrd="3" destOrd="0" presId="urn:microsoft.com/office/officeart/2005/8/layout/cycle1"/>
    <dgm:cxn modelId="{E1032E74-BD3C-4F37-BA1F-7E299412837E}" type="presParOf" srcId="{87EFD22C-E289-4C22-ADB6-4D5C1583DDFF}" destId="{F2EC9914-BE71-4544-A752-60CB68D8AD8E}" srcOrd="4" destOrd="0" presId="urn:microsoft.com/office/officeart/2005/8/layout/cycle1"/>
    <dgm:cxn modelId="{5146EEB4-E33E-49A4-B1FE-AA007F68D6EE}" type="presParOf" srcId="{87EFD22C-E289-4C22-ADB6-4D5C1583DDFF}" destId="{3DCE25BB-0872-4F31-9188-F8DED1E641A1}" srcOrd="5" destOrd="0" presId="urn:microsoft.com/office/officeart/2005/8/layout/cycle1"/>
    <dgm:cxn modelId="{140B28F8-76A5-4BE1-92EC-919301F95BAF}" type="presParOf" srcId="{87EFD22C-E289-4C22-ADB6-4D5C1583DDFF}" destId="{C7CDC2B9-CF85-4C39-9A04-DEA8D928EBC8}" srcOrd="6" destOrd="0" presId="urn:microsoft.com/office/officeart/2005/8/layout/cycle1"/>
    <dgm:cxn modelId="{EDEC253F-868C-4FE7-9DAA-D41CE2E28025}" type="presParOf" srcId="{87EFD22C-E289-4C22-ADB6-4D5C1583DDFF}" destId="{CE999CD7-3CDD-40AC-93AA-6D3634729CA3}" srcOrd="7" destOrd="0" presId="urn:microsoft.com/office/officeart/2005/8/layout/cycle1"/>
    <dgm:cxn modelId="{07F7C81D-E36B-4D45-947A-7E8F8AF53B3D}" type="presParOf" srcId="{87EFD22C-E289-4C22-ADB6-4D5C1583DDFF}" destId="{FA0CF89C-268E-41CC-8723-7887EC476460}" srcOrd="8" destOrd="0" presId="urn:microsoft.com/office/officeart/2005/8/layout/cycle1"/>
    <dgm:cxn modelId="{3FCF780A-1A3B-4E65-AF21-A2D0658ABEAC}" type="presParOf" srcId="{87EFD22C-E289-4C22-ADB6-4D5C1583DDFF}" destId="{185DD487-6B66-4926-8AFB-0ABACA7673A3}" srcOrd="9" destOrd="0" presId="urn:microsoft.com/office/officeart/2005/8/layout/cycle1"/>
    <dgm:cxn modelId="{DF6DD159-D0A6-477A-A7AB-DD930D785F72}" type="presParOf" srcId="{87EFD22C-E289-4C22-ADB6-4D5C1583DDFF}" destId="{79DA55FC-8466-4D51-B686-4340158F3BF8}" srcOrd="10" destOrd="0" presId="urn:microsoft.com/office/officeart/2005/8/layout/cycle1"/>
    <dgm:cxn modelId="{329B4974-F8F4-4637-9D7E-5BB5F08D7A32}" type="presParOf" srcId="{87EFD22C-E289-4C22-ADB6-4D5C1583DDFF}" destId="{14AFED7A-A981-4275-857C-98CC131B9A67}" srcOrd="11" destOrd="0" presId="urn:microsoft.com/office/officeart/2005/8/layout/cycle1"/>
    <dgm:cxn modelId="{8F0A066F-5930-43E4-BDDF-7F50164B0F5E}" type="presParOf" srcId="{87EFD22C-E289-4C22-ADB6-4D5C1583DDFF}" destId="{5BC60645-1A74-46CB-AF18-19ED62A60A0A}" srcOrd="12" destOrd="0" presId="urn:microsoft.com/office/officeart/2005/8/layout/cycle1"/>
    <dgm:cxn modelId="{F9D4B911-7F9C-41B8-AEE7-FD223B79BBD9}" type="presParOf" srcId="{87EFD22C-E289-4C22-ADB6-4D5C1583DDFF}" destId="{096110A5-8BB9-4501-B877-DEAFE2A07938}" srcOrd="13" destOrd="0" presId="urn:microsoft.com/office/officeart/2005/8/layout/cycle1"/>
    <dgm:cxn modelId="{D829864D-D27B-41DE-A96F-B89BC8116F81}" type="presParOf" srcId="{87EFD22C-E289-4C22-ADB6-4D5C1583DDFF}" destId="{E533A2A8-178F-4F73-AA77-DE4C1B125627}" srcOrd="14" destOrd="0" presId="urn:microsoft.com/office/officeart/2005/8/layout/cycle1"/>
    <dgm:cxn modelId="{4E5144A0-7874-4B69-B5CB-138B4925E9EF}" type="presParOf" srcId="{87EFD22C-E289-4C22-ADB6-4D5C1583DDFF}" destId="{56823E18-839D-485E-84E5-3BE8F5BB7C71}" srcOrd="15" destOrd="0" presId="urn:microsoft.com/office/officeart/2005/8/layout/cycle1"/>
    <dgm:cxn modelId="{2DE74F14-BC2E-4533-8742-4896623FA127}" type="presParOf" srcId="{87EFD22C-E289-4C22-ADB6-4D5C1583DDFF}" destId="{0A61A0C0-F991-40A8-A6F1-09F5B1235573}" srcOrd="16" destOrd="0" presId="urn:microsoft.com/office/officeart/2005/8/layout/cycle1"/>
    <dgm:cxn modelId="{BD24204A-D142-47B2-8958-40129BD384F2}" type="presParOf" srcId="{87EFD22C-E289-4C22-ADB6-4D5C1583DDFF}" destId="{12491BA6-49E4-40CD-8B37-0F1EEB5B19D8}" srcOrd="17" destOrd="0" presId="urn:microsoft.com/office/officeart/2005/8/layout/cycle1"/>
    <dgm:cxn modelId="{2D923FF6-E73E-4927-A203-E907C1015AA9}" type="presParOf" srcId="{87EFD22C-E289-4C22-ADB6-4D5C1583DDFF}" destId="{72497FBD-2CD6-42C2-83B3-7F7C7EBBBF10}" srcOrd="18" destOrd="0" presId="urn:microsoft.com/office/officeart/2005/8/layout/cycle1"/>
    <dgm:cxn modelId="{5E9E4353-7008-42CF-B18F-FBE7DB9641CD}" type="presParOf" srcId="{87EFD22C-E289-4C22-ADB6-4D5C1583DDFF}" destId="{E7F0D0F6-BE77-4187-8F2D-04F4FCFB39FD}" srcOrd="19" destOrd="0" presId="urn:microsoft.com/office/officeart/2005/8/layout/cycle1"/>
    <dgm:cxn modelId="{6FD0EAB3-1379-4191-8701-C613E7B902E4}" type="presParOf" srcId="{87EFD22C-E289-4C22-ADB6-4D5C1583DDFF}" destId="{F8DE66FB-D680-4789-BAC7-A161F975A710}" srcOrd="20" destOrd="0" presId="urn:microsoft.com/office/officeart/2005/8/layout/cycle1"/>
    <dgm:cxn modelId="{C2CA573F-627E-4CC3-B435-46C5FD7A1CD3}" type="presParOf" srcId="{87EFD22C-E289-4C22-ADB6-4D5C1583DDFF}" destId="{05EBCBB5-419E-44D8-8977-3A3F22C9523B}" srcOrd="21" destOrd="0" presId="urn:microsoft.com/office/officeart/2005/8/layout/cycle1"/>
    <dgm:cxn modelId="{550D6AC7-5DD7-430C-B97F-38C3D09BE22C}" type="presParOf" srcId="{87EFD22C-E289-4C22-ADB6-4D5C1583DDFF}" destId="{76072CED-0878-4187-ACB7-81750BF4D6D2}" srcOrd="22" destOrd="0" presId="urn:microsoft.com/office/officeart/2005/8/layout/cycle1"/>
    <dgm:cxn modelId="{EDC4138A-C52C-495F-A0D4-0D7E45142E7B}" type="presParOf" srcId="{87EFD22C-E289-4C22-ADB6-4D5C1583DDFF}" destId="{4D1F0815-D5F7-4889-ACD4-F3F5DB1CEEB0}" srcOrd="23"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1940B1-4F4D-411A-8F64-ED559929CF17}" type="doc">
      <dgm:prSet loTypeId="urn:microsoft.com/office/officeart/2008/layout/VerticalCurvedList" loCatId="list" qsTypeId="urn:microsoft.com/office/officeart/2005/8/quickstyle/3d3" qsCatId="3D" csTypeId="urn:microsoft.com/office/officeart/2005/8/colors/accent1_1" csCatId="accent1" phldr="1"/>
      <dgm:spPr/>
      <dgm:t>
        <a:bodyPr/>
        <a:lstStyle/>
        <a:p>
          <a:endParaRPr lang="en-GB"/>
        </a:p>
      </dgm:t>
    </dgm:pt>
    <dgm:pt modelId="{44C23062-54E7-4EB8-A888-89450D58B376}">
      <dgm:prSet phldrT="[Text]"/>
      <dgm:spPr/>
      <dgm:t>
        <a:bodyPr/>
        <a:lstStyle/>
        <a:p>
          <a:r>
            <a:rPr lang="en-US" dirty="0"/>
            <a:t>Power Apps only brings back 500 records from a SQL Database</a:t>
          </a:r>
          <a:endParaRPr lang="en-GB" dirty="0"/>
        </a:p>
      </dgm:t>
    </dgm:pt>
    <dgm:pt modelId="{7B8673EF-1AD0-4DFD-856A-4530E35FB2BE}" type="parTrans" cxnId="{8E08B8A0-D7F4-4F28-9B8D-7802987511F0}">
      <dgm:prSet/>
      <dgm:spPr/>
      <dgm:t>
        <a:bodyPr/>
        <a:lstStyle/>
        <a:p>
          <a:endParaRPr lang="en-GB"/>
        </a:p>
      </dgm:t>
    </dgm:pt>
    <dgm:pt modelId="{EBB79789-1A4E-4E4D-AC6F-BF3B51B6A71F}" type="sibTrans" cxnId="{8E08B8A0-D7F4-4F28-9B8D-7802987511F0}">
      <dgm:prSet/>
      <dgm:spPr/>
      <dgm:t>
        <a:bodyPr/>
        <a:lstStyle/>
        <a:p>
          <a:endParaRPr lang="en-GB"/>
        </a:p>
      </dgm:t>
    </dgm:pt>
    <dgm:pt modelId="{EB7FACFA-E219-45E4-B8A2-CA4C346DDCEE}">
      <dgm:prSet phldrT="[Text]"/>
      <dgm:spPr/>
      <dgm:t>
        <a:bodyPr/>
        <a:lstStyle/>
        <a:p>
          <a:r>
            <a:rPr lang="en-US" dirty="0"/>
            <a:t>Frequent calls to the database – Lookups/Search can cause slowness</a:t>
          </a:r>
          <a:endParaRPr lang="en-GB" dirty="0"/>
        </a:p>
      </dgm:t>
    </dgm:pt>
    <dgm:pt modelId="{74622799-67E4-4C7C-8CEC-B305652F3F8C}" type="parTrans" cxnId="{261BE9C2-5C83-4593-A0E1-0BB45864F84E}">
      <dgm:prSet/>
      <dgm:spPr/>
      <dgm:t>
        <a:bodyPr/>
        <a:lstStyle/>
        <a:p>
          <a:endParaRPr lang="en-GB"/>
        </a:p>
      </dgm:t>
    </dgm:pt>
    <dgm:pt modelId="{B0141937-8393-4449-B9D9-ADAE134943BF}" type="sibTrans" cxnId="{261BE9C2-5C83-4593-A0E1-0BB45864F84E}">
      <dgm:prSet/>
      <dgm:spPr/>
      <dgm:t>
        <a:bodyPr/>
        <a:lstStyle/>
        <a:p>
          <a:endParaRPr lang="en-GB"/>
        </a:p>
      </dgm:t>
    </dgm:pt>
    <dgm:pt modelId="{AE15F6AD-7E2F-443D-B9A9-95B987F6F15D}">
      <dgm:prSet phldrT="[Text]"/>
      <dgm:spPr/>
      <dgm:t>
        <a:bodyPr/>
        <a:lstStyle/>
        <a:p>
          <a:r>
            <a:rPr lang="en-US" dirty="0"/>
            <a:t>Frequent User() function can cause slowness</a:t>
          </a:r>
          <a:endParaRPr lang="en-GB" dirty="0"/>
        </a:p>
      </dgm:t>
    </dgm:pt>
    <dgm:pt modelId="{4ED94863-3625-4174-950F-011BB7FA5D3A}" type="parTrans" cxnId="{C5CD4D60-DF86-4687-8829-6B06C81B8328}">
      <dgm:prSet/>
      <dgm:spPr/>
      <dgm:t>
        <a:bodyPr/>
        <a:lstStyle/>
        <a:p>
          <a:endParaRPr lang="en-GB"/>
        </a:p>
      </dgm:t>
    </dgm:pt>
    <dgm:pt modelId="{98B78270-E12D-4C8C-8E35-D32582B5CA16}" type="sibTrans" cxnId="{C5CD4D60-DF86-4687-8829-6B06C81B8328}">
      <dgm:prSet/>
      <dgm:spPr/>
      <dgm:t>
        <a:bodyPr/>
        <a:lstStyle/>
        <a:p>
          <a:endParaRPr lang="en-GB"/>
        </a:p>
      </dgm:t>
    </dgm:pt>
    <dgm:pt modelId="{227FB5FD-4928-40D8-A022-CF7DD4806BDD}">
      <dgm:prSet phldrT="[Text]"/>
      <dgm:spPr/>
      <dgm:t>
        <a:bodyPr/>
        <a:lstStyle/>
        <a:p>
          <a:r>
            <a:rPr lang="en-US" dirty="0"/>
            <a:t>Use of Non-Delegable functions can cause efficiency issues</a:t>
          </a:r>
          <a:endParaRPr lang="en-GB" dirty="0"/>
        </a:p>
      </dgm:t>
    </dgm:pt>
    <dgm:pt modelId="{2FF8073F-C020-4A10-B462-556D4413C281}" type="parTrans" cxnId="{B254284C-3F66-4375-8E2F-95B285A4AA39}">
      <dgm:prSet/>
      <dgm:spPr/>
      <dgm:t>
        <a:bodyPr/>
        <a:lstStyle/>
        <a:p>
          <a:endParaRPr lang="en-GB"/>
        </a:p>
      </dgm:t>
    </dgm:pt>
    <dgm:pt modelId="{05510EBD-9F62-4700-BA33-58DC1804CECF}" type="sibTrans" cxnId="{B254284C-3F66-4375-8E2F-95B285A4AA39}">
      <dgm:prSet/>
      <dgm:spPr/>
      <dgm:t>
        <a:bodyPr/>
        <a:lstStyle/>
        <a:p>
          <a:endParaRPr lang="en-GB"/>
        </a:p>
      </dgm:t>
    </dgm:pt>
    <dgm:pt modelId="{2F284C5E-6B05-47D3-AE83-331B8EB63368}">
      <dgm:prSet phldrT="[Text]"/>
      <dgm:spPr/>
      <dgm:t>
        <a:bodyPr/>
        <a:lstStyle/>
        <a:p>
          <a:r>
            <a:rPr lang="en-US" dirty="0"/>
            <a:t>Too many data sources (Limit to 30)</a:t>
          </a:r>
        </a:p>
      </dgm:t>
    </dgm:pt>
    <dgm:pt modelId="{D671F429-D783-4CAB-8961-E70342FC86E2}" type="parTrans" cxnId="{5E523CC1-38F5-403A-8D55-FB2DA54057CA}">
      <dgm:prSet/>
      <dgm:spPr/>
      <dgm:t>
        <a:bodyPr/>
        <a:lstStyle/>
        <a:p>
          <a:endParaRPr lang="en-GB"/>
        </a:p>
      </dgm:t>
    </dgm:pt>
    <dgm:pt modelId="{E10AF1C9-F012-4C43-B376-C0B292B9D5F2}" type="sibTrans" cxnId="{5E523CC1-38F5-403A-8D55-FB2DA54057CA}">
      <dgm:prSet/>
      <dgm:spPr/>
      <dgm:t>
        <a:bodyPr/>
        <a:lstStyle/>
        <a:p>
          <a:endParaRPr lang="en-GB"/>
        </a:p>
      </dgm:t>
    </dgm:pt>
    <dgm:pt modelId="{6DB051B7-2554-4480-B5A1-67F35486FEF6}">
      <dgm:prSet phldrT="[Text]"/>
      <dgm:spPr/>
      <dgm:t>
        <a:bodyPr/>
        <a:lstStyle/>
        <a:p>
          <a:r>
            <a:rPr lang="en-US" dirty="0"/>
            <a:t>Too many controls (Limit to 500) </a:t>
          </a:r>
        </a:p>
      </dgm:t>
    </dgm:pt>
    <dgm:pt modelId="{72FD3F95-7071-4298-A0B0-A014041D6014}" type="parTrans" cxnId="{41A46768-F282-4308-ADDC-7C7D205514D8}">
      <dgm:prSet/>
      <dgm:spPr/>
      <dgm:t>
        <a:bodyPr/>
        <a:lstStyle/>
        <a:p>
          <a:endParaRPr lang="en-GB"/>
        </a:p>
      </dgm:t>
    </dgm:pt>
    <dgm:pt modelId="{6351E2F8-B042-4CC0-ADFE-50CE64905F61}" type="sibTrans" cxnId="{41A46768-F282-4308-ADDC-7C7D205514D8}">
      <dgm:prSet/>
      <dgm:spPr/>
      <dgm:t>
        <a:bodyPr/>
        <a:lstStyle/>
        <a:p>
          <a:endParaRPr lang="en-GB"/>
        </a:p>
      </dgm:t>
    </dgm:pt>
    <dgm:pt modelId="{82876D11-2DF9-45BC-864D-7B411A9B4248}" type="pres">
      <dgm:prSet presAssocID="{301940B1-4F4D-411A-8F64-ED559929CF17}" presName="Name0" presStyleCnt="0">
        <dgm:presLayoutVars>
          <dgm:chMax val="7"/>
          <dgm:chPref val="7"/>
          <dgm:dir/>
        </dgm:presLayoutVars>
      </dgm:prSet>
      <dgm:spPr/>
    </dgm:pt>
    <dgm:pt modelId="{1835A9DF-7AB5-4C31-910A-27965E09BC3E}" type="pres">
      <dgm:prSet presAssocID="{301940B1-4F4D-411A-8F64-ED559929CF17}" presName="Name1" presStyleCnt="0"/>
      <dgm:spPr/>
    </dgm:pt>
    <dgm:pt modelId="{18A2128B-16C1-427E-97DC-A2BC68FD6FE5}" type="pres">
      <dgm:prSet presAssocID="{301940B1-4F4D-411A-8F64-ED559929CF17}" presName="cycle" presStyleCnt="0"/>
      <dgm:spPr/>
    </dgm:pt>
    <dgm:pt modelId="{F5C8200A-EE96-43A0-948C-061D0062F172}" type="pres">
      <dgm:prSet presAssocID="{301940B1-4F4D-411A-8F64-ED559929CF17}" presName="srcNode" presStyleLbl="node1" presStyleIdx="0" presStyleCnt="6"/>
      <dgm:spPr/>
    </dgm:pt>
    <dgm:pt modelId="{873827D6-75DD-45FE-9429-1F45E45BE9F8}" type="pres">
      <dgm:prSet presAssocID="{301940B1-4F4D-411A-8F64-ED559929CF17}" presName="conn" presStyleLbl="parChTrans1D2" presStyleIdx="0" presStyleCnt="1"/>
      <dgm:spPr/>
    </dgm:pt>
    <dgm:pt modelId="{3F227775-0F0F-4BED-ABF9-BE0BC98A33C7}" type="pres">
      <dgm:prSet presAssocID="{301940B1-4F4D-411A-8F64-ED559929CF17}" presName="extraNode" presStyleLbl="node1" presStyleIdx="0" presStyleCnt="6"/>
      <dgm:spPr/>
    </dgm:pt>
    <dgm:pt modelId="{34370BDB-1663-4177-A203-02FDE8623314}" type="pres">
      <dgm:prSet presAssocID="{301940B1-4F4D-411A-8F64-ED559929CF17}" presName="dstNode" presStyleLbl="node1" presStyleIdx="0" presStyleCnt="6"/>
      <dgm:spPr/>
    </dgm:pt>
    <dgm:pt modelId="{25771816-6407-4CDA-87FC-8094DBE14103}" type="pres">
      <dgm:prSet presAssocID="{44C23062-54E7-4EB8-A888-89450D58B376}" presName="text_1" presStyleLbl="node1" presStyleIdx="0" presStyleCnt="6">
        <dgm:presLayoutVars>
          <dgm:bulletEnabled val="1"/>
        </dgm:presLayoutVars>
      </dgm:prSet>
      <dgm:spPr/>
    </dgm:pt>
    <dgm:pt modelId="{DE8D1E15-8B5A-4C5C-8032-68B69A5E946F}" type="pres">
      <dgm:prSet presAssocID="{44C23062-54E7-4EB8-A888-89450D58B376}" presName="accent_1" presStyleCnt="0"/>
      <dgm:spPr/>
    </dgm:pt>
    <dgm:pt modelId="{DC011B72-B908-4D26-A99A-DB7E794BA364}" type="pres">
      <dgm:prSet presAssocID="{44C23062-54E7-4EB8-A888-89450D58B376}" presName="accentRepeatNode" presStyleLbl="solidFgAcc1" presStyleIdx="0" presStyleCnt="6"/>
      <dgm:spPr/>
    </dgm:pt>
    <dgm:pt modelId="{61D88D55-9847-44A1-9147-2339E5AE2C6E}" type="pres">
      <dgm:prSet presAssocID="{EB7FACFA-E219-45E4-B8A2-CA4C346DDCEE}" presName="text_2" presStyleLbl="node1" presStyleIdx="1" presStyleCnt="6">
        <dgm:presLayoutVars>
          <dgm:bulletEnabled val="1"/>
        </dgm:presLayoutVars>
      </dgm:prSet>
      <dgm:spPr/>
    </dgm:pt>
    <dgm:pt modelId="{71202CB2-5B64-46A3-838C-092A2E2B6A42}" type="pres">
      <dgm:prSet presAssocID="{EB7FACFA-E219-45E4-B8A2-CA4C346DDCEE}" presName="accent_2" presStyleCnt="0"/>
      <dgm:spPr/>
    </dgm:pt>
    <dgm:pt modelId="{53DD07B5-670C-4209-AAD3-0E976DC0EC13}" type="pres">
      <dgm:prSet presAssocID="{EB7FACFA-E219-45E4-B8A2-CA4C346DDCEE}" presName="accentRepeatNode" presStyleLbl="solidFgAcc1" presStyleIdx="1" presStyleCnt="6"/>
      <dgm:spPr/>
    </dgm:pt>
    <dgm:pt modelId="{1A947367-38C0-4B4A-9FE6-A297FFCEA511}" type="pres">
      <dgm:prSet presAssocID="{AE15F6AD-7E2F-443D-B9A9-95B987F6F15D}" presName="text_3" presStyleLbl="node1" presStyleIdx="2" presStyleCnt="6">
        <dgm:presLayoutVars>
          <dgm:bulletEnabled val="1"/>
        </dgm:presLayoutVars>
      </dgm:prSet>
      <dgm:spPr/>
    </dgm:pt>
    <dgm:pt modelId="{EDFD20A1-AD80-4BFF-8921-1532B836DAEA}" type="pres">
      <dgm:prSet presAssocID="{AE15F6AD-7E2F-443D-B9A9-95B987F6F15D}" presName="accent_3" presStyleCnt="0"/>
      <dgm:spPr/>
    </dgm:pt>
    <dgm:pt modelId="{B292BFAB-41F4-48B6-92BF-E3639E8005F5}" type="pres">
      <dgm:prSet presAssocID="{AE15F6AD-7E2F-443D-B9A9-95B987F6F15D}" presName="accentRepeatNode" presStyleLbl="solidFgAcc1" presStyleIdx="2" presStyleCnt="6"/>
      <dgm:spPr/>
    </dgm:pt>
    <dgm:pt modelId="{33CA78C0-AFAA-4C4F-BD5A-593266DFD4CB}" type="pres">
      <dgm:prSet presAssocID="{227FB5FD-4928-40D8-A022-CF7DD4806BDD}" presName="text_4" presStyleLbl="node1" presStyleIdx="3" presStyleCnt="6">
        <dgm:presLayoutVars>
          <dgm:bulletEnabled val="1"/>
        </dgm:presLayoutVars>
      </dgm:prSet>
      <dgm:spPr/>
    </dgm:pt>
    <dgm:pt modelId="{CEB2BC23-1278-44AD-95A2-3E1A758D6E18}" type="pres">
      <dgm:prSet presAssocID="{227FB5FD-4928-40D8-A022-CF7DD4806BDD}" presName="accent_4" presStyleCnt="0"/>
      <dgm:spPr/>
    </dgm:pt>
    <dgm:pt modelId="{B350A4A0-037C-4EE0-9C03-C1ED61DA1982}" type="pres">
      <dgm:prSet presAssocID="{227FB5FD-4928-40D8-A022-CF7DD4806BDD}" presName="accentRepeatNode" presStyleLbl="solidFgAcc1" presStyleIdx="3" presStyleCnt="6"/>
      <dgm:spPr/>
    </dgm:pt>
    <dgm:pt modelId="{C9CCC363-79D0-4B33-94CF-CA1C777DA521}" type="pres">
      <dgm:prSet presAssocID="{2F284C5E-6B05-47D3-AE83-331B8EB63368}" presName="text_5" presStyleLbl="node1" presStyleIdx="4" presStyleCnt="6">
        <dgm:presLayoutVars>
          <dgm:bulletEnabled val="1"/>
        </dgm:presLayoutVars>
      </dgm:prSet>
      <dgm:spPr/>
    </dgm:pt>
    <dgm:pt modelId="{E9E8595A-E602-411B-AA33-8FF9DF182797}" type="pres">
      <dgm:prSet presAssocID="{2F284C5E-6B05-47D3-AE83-331B8EB63368}" presName="accent_5" presStyleCnt="0"/>
      <dgm:spPr/>
    </dgm:pt>
    <dgm:pt modelId="{3992B67F-F1D1-4E2A-8966-E118951EA650}" type="pres">
      <dgm:prSet presAssocID="{2F284C5E-6B05-47D3-AE83-331B8EB63368}" presName="accentRepeatNode" presStyleLbl="solidFgAcc1" presStyleIdx="4" presStyleCnt="6"/>
      <dgm:spPr/>
    </dgm:pt>
    <dgm:pt modelId="{082360F5-9DFE-4F98-90ED-A9F191672C9F}" type="pres">
      <dgm:prSet presAssocID="{6DB051B7-2554-4480-B5A1-67F35486FEF6}" presName="text_6" presStyleLbl="node1" presStyleIdx="5" presStyleCnt="6">
        <dgm:presLayoutVars>
          <dgm:bulletEnabled val="1"/>
        </dgm:presLayoutVars>
      </dgm:prSet>
      <dgm:spPr/>
    </dgm:pt>
    <dgm:pt modelId="{55144243-F580-4E3F-8614-E1A88DBF017A}" type="pres">
      <dgm:prSet presAssocID="{6DB051B7-2554-4480-B5A1-67F35486FEF6}" presName="accent_6" presStyleCnt="0"/>
      <dgm:spPr/>
    </dgm:pt>
    <dgm:pt modelId="{96A9D760-EA24-417B-9FC1-F7FC81581AA3}" type="pres">
      <dgm:prSet presAssocID="{6DB051B7-2554-4480-B5A1-67F35486FEF6}" presName="accentRepeatNode" presStyleLbl="solidFgAcc1" presStyleIdx="5" presStyleCnt="6"/>
      <dgm:spPr/>
    </dgm:pt>
  </dgm:ptLst>
  <dgm:cxnLst>
    <dgm:cxn modelId="{663BE304-5895-4BE3-8768-8D03C7311789}" type="presOf" srcId="{2F284C5E-6B05-47D3-AE83-331B8EB63368}" destId="{C9CCC363-79D0-4B33-94CF-CA1C777DA521}" srcOrd="0" destOrd="0" presId="urn:microsoft.com/office/officeart/2008/layout/VerticalCurvedList"/>
    <dgm:cxn modelId="{DD0CA30F-33C1-4523-B23E-04EE6E691BFB}" type="presOf" srcId="{EBB79789-1A4E-4E4D-AC6F-BF3B51B6A71F}" destId="{873827D6-75DD-45FE-9429-1F45E45BE9F8}" srcOrd="0" destOrd="0" presId="urn:microsoft.com/office/officeart/2008/layout/VerticalCurvedList"/>
    <dgm:cxn modelId="{C5CD4D60-DF86-4687-8829-6B06C81B8328}" srcId="{301940B1-4F4D-411A-8F64-ED559929CF17}" destId="{AE15F6AD-7E2F-443D-B9A9-95B987F6F15D}" srcOrd="2" destOrd="0" parTransId="{4ED94863-3625-4174-950F-011BB7FA5D3A}" sibTransId="{98B78270-E12D-4C8C-8E35-D32582B5CA16}"/>
    <dgm:cxn modelId="{41A46768-F282-4308-ADDC-7C7D205514D8}" srcId="{301940B1-4F4D-411A-8F64-ED559929CF17}" destId="{6DB051B7-2554-4480-B5A1-67F35486FEF6}" srcOrd="5" destOrd="0" parTransId="{72FD3F95-7071-4298-A0B0-A014041D6014}" sibTransId="{6351E2F8-B042-4CC0-ADFE-50CE64905F61}"/>
    <dgm:cxn modelId="{B254284C-3F66-4375-8E2F-95B285A4AA39}" srcId="{301940B1-4F4D-411A-8F64-ED559929CF17}" destId="{227FB5FD-4928-40D8-A022-CF7DD4806BDD}" srcOrd="3" destOrd="0" parTransId="{2FF8073F-C020-4A10-B462-556D4413C281}" sibTransId="{05510EBD-9F62-4700-BA33-58DC1804CECF}"/>
    <dgm:cxn modelId="{39EE8177-CC30-4C85-BE44-FC1A17B8CD28}" type="presOf" srcId="{44C23062-54E7-4EB8-A888-89450D58B376}" destId="{25771816-6407-4CDA-87FC-8094DBE14103}" srcOrd="0" destOrd="0" presId="urn:microsoft.com/office/officeart/2008/layout/VerticalCurvedList"/>
    <dgm:cxn modelId="{B3D8A89B-3D93-46DC-954A-BB6189D102E0}" type="presOf" srcId="{6DB051B7-2554-4480-B5A1-67F35486FEF6}" destId="{082360F5-9DFE-4F98-90ED-A9F191672C9F}" srcOrd="0" destOrd="0" presId="urn:microsoft.com/office/officeart/2008/layout/VerticalCurvedList"/>
    <dgm:cxn modelId="{8E08B8A0-D7F4-4F28-9B8D-7802987511F0}" srcId="{301940B1-4F4D-411A-8F64-ED559929CF17}" destId="{44C23062-54E7-4EB8-A888-89450D58B376}" srcOrd="0" destOrd="0" parTransId="{7B8673EF-1AD0-4DFD-856A-4530E35FB2BE}" sibTransId="{EBB79789-1A4E-4E4D-AC6F-BF3B51B6A71F}"/>
    <dgm:cxn modelId="{1B674AA8-41F1-4DE6-8B9F-890453D6E747}" type="presOf" srcId="{EB7FACFA-E219-45E4-B8A2-CA4C346DDCEE}" destId="{61D88D55-9847-44A1-9147-2339E5AE2C6E}" srcOrd="0" destOrd="0" presId="urn:microsoft.com/office/officeart/2008/layout/VerticalCurvedList"/>
    <dgm:cxn modelId="{0E7651AC-C2DF-4E95-97F7-2AFCCA9AB0E1}" type="presOf" srcId="{227FB5FD-4928-40D8-A022-CF7DD4806BDD}" destId="{33CA78C0-AFAA-4C4F-BD5A-593266DFD4CB}" srcOrd="0" destOrd="0" presId="urn:microsoft.com/office/officeart/2008/layout/VerticalCurvedList"/>
    <dgm:cxn modelId="{5E523CC1-38F5-403A-8D55-FB2DA54057CA}" srcId="{301940B1-4F4D-411A-8F64-ED559929CF17}" destId="{2F284C5E-6B05-47D3-AE83-331B8EB63368}" srcOrd="4" destOrd="0" parTransId="{D671F429-D783-4CAB-8961-E70342FC86E2}" sibTransId="{E10AF1C9-F012-4C43-B376-C0B292B9D5F2}"/>
    <dgm:cxn modelId="{261BE9C2-5C83-4593-A0E1-0BB45864F84E}" srcId="{301940B1-4F4D-411A-8F64-ED559929CF17}" destId="{EB7FACFA-E219-45E4-B8A2-CA4C346DDCEE}" srcOrd="1" destOrd="0" parTransId="{74622799-67E4-4C7C-8CEC-B305652F3F8C}" sibTransId="{B0141937-8393-4449-B9D9-ADAE134943BF}"/>
    <dgm:cxn modelId="{882DFFC4-AA13-4D1E-920E-8E0FB4071817}" type="presOf" srcId="{301940B1-4F4D-411A-8F64-ED559929CF17}" destId="{82876D11-2DF9-45BC-864D-7B411A9B4248}" srcOrd="0" destOrd="0" presId="urn:microsoft.com/office/officeart/2008/layout/VerticalCurvedList"/>
    <dgm:cxn modelId="{4ADC5DE0-69C1-4509-862E-7AF06AA9A457}" type="presOf" srcId="{AE15F6AD-7E2F-443D-B9A9-95B987F6F15D}" destId="{1A947367-38C0-4B4A-9FE6-A297FFCEA511}" srcOrd="0" destOrd="0" presId="urn:microsoft.com/office/officeart/2008/layout/VerticalCurvedList"/>
    <dgm:cxn modelId="{882E4E8B-F650-4FB2-8A5F-B828E3275649}" type="presParOf" srcId="{82876D11-2DF9-45BC-864D-7B411A9B4248}" destId="{1835A9DF-7AB5-4C31-910A-27965E09BC3E}" srcOrd="0" destOrd="0" presId="urn:microsoft.com/office/officeart/2008/layout/VerticalCurvedList"/>
    <dgm:cxn modelId="{D0D97516-E2A5-4B5B-A0C4-22C0BC980FD4}" type="presParOf" srcId="{1835A9DF-7AB5-4C31-910A-27965E09BC3E}" destId="{18A2128B-16C1-427E-97DC-A2BC68FD6FE5}" srcOrd="0" destOrd="0" presId="urn:microsoft.com/office/officeart/2008/layout/VerticalCurvedList"/>
    <dgm:cxn modelId="{19B1C97C-BE27-4A1B-B000-DD03D6B926BE}" type="presParOf" srcId="{18A2128B-16C1-427E-97DC-A2BC68FD6FE5}" destId="{F5C8200A-EE96-43A0-948C-061D0062F172}" srcOrd="0" destOrd="0" presId="urn:microsoft.com/office/officeart/2008/layout/VerticalCurvedList"/>
    <dgm:cxn modelId="{0C24A4BB-D9B8-448D-A021-5D6D760C87A6}" type="presParOf" srcId="{18A2128B-16C1-427E-97DC-A2BC68FD6FE5}" destId="{873827D6-75DD-45FE-9429-1F45E45BE9F8}" srcOrd="1" destOrd="0" presId="urn:microsoft.com/office/officeart/2008/layout/VerticalCurvedList"/>
    <dgm:cxn modelId="{3BC2189F-CFB2-4E33-9E50-8AD9F4EC8699}" type="presParOf" srcId="{18A2128B-16C1-427E-97DC-A2BC68FD6FE5}" destId="{3F227775-0F0F-4BED-ABF9-BE0BC98A33C7}" srcOrd="2" destOrd="0" presId="urn:microsoft.com/office/officeart/2008/layout/VerticalCurvedList"/>
    <dgm:cxn modelId="{DFDA5584-FACC-4441-A9A1-83153D204D13}" type="presParOf" srcId="{18A2128B-16C1-427E-97DC-A2BC68FD6FE5}" destId="{34370BDB-1663-4177-A203-02FDE8623314}" srcOrd="3" destOrd="0" presId="urn:microsoft.com/office/officeart/2008/layout/VerticalCurvedList"/>
    <dgm:cxn modelId="{ED528C66-14E4-4A57-91CD-7ACC0C47F4CF}" type="presParOf" srcId="{1835A9DF-7AB5-4C31-910A-27965E09BC3E}" destId="{25771816-6407-4CDA-87FC-8094DBE14103}" srcOrd="1" destOrd="0" presId="urn:microsoft.com/office/officeart/2008/layout/VerticalCurvedList"/>
    <dgm:cxn modelId="{9D7B4079-18E1-46B0-A22D-F9391FE5E113}" type="presParOf" srcId="{1835A9DF-7AB5-4C31-910A-27965E09BC3E}" destId="{DE8D1E15-8B5A-4C5C-8032-68B69A5E946F}" srcOrd="2" destOrd="0" presId="urn:microsoft.com/office/officeart/2008/layout/VerticalCurvedList"/>
    <dgm:cxn modelId="{CC53F7A0-B13D-4329-9D8D-9AB6C0454B11}" type="presParOf" srcId="{DE8D1E15-8B5A-4C5C-8032-68B69A5E946F}" destId="{DC011B72-B908-4D26-A99A-DB7E794BA364}" srcOrd="0" destOrd="0" presId="urn:microsoft.com/office/officeart/2008/layout/VerticalCurvedList"/>
    <dgm:cxn modelId="{04C79562-1103-4036-940A-F5C0EE34C57E}" type="presParOf" srcId="{1835A9DF-7AB5-4C31-910A-27965E09BC3E}" destId="{61D88D55-9847-44A1-9147-2339E5AE2C6E}" srcOrd="3" destOrd="0" presId="urn:microsoft.com/office/officeart/2008/layout/VerticalCurvedList"/>
    <dgm:cxn modelId="{0924001D-F983-4C60-9778-DB7A6480EA4D}" type="presParOf" srcId="{1835A9DF-7AB5-4C31-910A-27965E09BC3E}" destId="{71202CB2-5B64-46A3-838C-092A2E2B6A42}" srcOrd="4" destOrd="0" presId="urn:microsoft.com/office/officeart/2008/layout/VerticalCurvedList"/>
    <dgm:cxn modelId="{A07344D9-A266-4859-B44D-98CDD0465B02}" type="presParOf" srcId="{71202CB2-5B64-46A3-838C-092A2E2B6A42}" destId="{53DD07B5-670C-4209-AAD3-0E976DC0EC13}" srcOrd="0" destOrd="0" presId="urn:microsoft.com/office/officeart/2008/layout/VerticalCurvedList"/>
    <dgm:cxn modelId="{9B24A0D6-FBB1-4706-A9E1-9E0D0684831F}" type="presParOf" srcId="{1835A9DF-7AB5-4C31-910A-27965E09BC3E}" destId="{1A947367-38C0-4B4A-9FE6-A297FFCEA511}" srcOrd="5" destOrd="0" presId="urn:microsoft.com/office/officeart/2008/layout/VerticalCurvedList"/>
    <dgm:cxn modelId="{BC84A856-AD74-4A07-9114-6A7A80BE7D62}" type="presParOf" srcId="{1835A9DF-7AB5-4C31-910A-27965E09BC3E}" destId="{EDFD20A1-AD80-4BFF-8921-1532B836DAEA}" srcOrd="6" destOrd="0" presId="urn:microsoft.com/office/officeart/2008/layout/VerticalCurvedList"/>
    <dgm:cxn modelId="{E98BEF81-9D62-4C3D-A38F-731A7BA24C48}" type="presParOf" srcId="{EDFD20A1-AD80-4BFF-8921-1532B836DAEA}" destId="{B292BFAB-41F4-48B6-92BF-E3639E8005F5}" srcOrd="0" destOrd="0" presId="urn:microsoft.com/office/officeart/2008/layout/VerticalCurvedList"/>
    <dgm:cxn modelId="{EAC5B261-06DF-484C-AD2F-5D0FA8C9D87E}" type="presParOf" srcId="{1835A9DF-7AB5-4C31-910A-27965E09BC3E}" destId="{33CA78C0-AFAA-4C4F-BD5A-593266DFD4CB}" srcOrd="7" destOrd="0" presId="urn:microsoft.com/office/officeart/2008/layout/VerticalCurvedList"/>
    <dgm:cxn modelId="{B4DC0891-AD23-4293-A3EF-EC073AF4AFD7}" type="presParOf" srcId="{1835A9DF-7AB5-4C31-910A-27965E09BC3E}" destId="{CEB2BC23-1278-44AD-95A2-3E1A758D6E18}" srcOrd="8" destOrd="0" presId="urn:microsoft.com/office/officeart/2008/layout/VerticalCurvedList"/>
    <dgm:cxn modelId="{AAAFA956-F1B5-44F9-957C-56EE466542B2}" type="presParOf" srcId="{CEB2BC23-1278-44AD-95A2-3E1A758D6E18}" destId="{B350A4A0-037C-4EE0-9C03-C1ED61DA1982}" srcOrd="0" destOrd="0" presId="urn:microsoft.com/office/officeart/2008/layout/VerticalCurvedList"/>
    <dgm:cxn modelId="{0BE84536-86F2-44D1-92D6-1E08D09E9260}" type="presParOf" srcId="{1835A9DF-7AB5-4C31-910A-27965E09BC3E}" destId="{C9CCC363-79D0-4B33-94CF-CA1C777DA521}" srcOrd="9" destOrd="0" presId="urn:microsoft.com/office/officeart/2008/layout/VerticalCurvedList"/>
    <dgm:cxn modelId="{3D85AF73-B42C-45F1-8FED-C43C7007A107}" type="presParOf" srcId="{1835A9DF-7AB5-4C31-910A-27965E09BC3E}" destId="{E9E8595A-E602-411B-AA33-8FF9DF182797}" srcOrd="10" destOrd="0" presId="urn:microsoft.com/office/officeart/2008/layout/VerticalCurvedList"/>
    <dgm:cxn modelId="{2A65BBEE-37A9-43BD-AB4A-2099C66B158B}" type="presParOf" srcId="{E9E8595A-E602-411B-AA33-8FF9DF182797}" destId="{3992B67F-F1D1-4E2A-8966-E118951EA650}" srcOrd="0" destOrd="0" presId="urn:microsoft.com/office/officeart/2008/layout/VerticalCurvedList"/>
    <dgm:cxn modelId="{16C8E09E-6F6C-4B4E-94A9-83F3B97D9EC5}" type="presParOf" srcId="{1835A9DF-7AB5-4C31-910A-27965E09BC3E}" destId="{082360F5-9DFE-4F98-90ED-A9F191672C9F}" srcOrd="11" destOrd="0" presId="urn:microsoft.com/office/officeart/2008/layout/VerticalCurvedList"/>
    <dgm:cxn modelId="{258CF069-E32F-49FC-B484-0D7A0E4EA264}" type="presParOf" srcId="{1835A9DF-7AB5-4C31-910A-27965E09BC3E}" destId="{55144243-F580-4E3F-8614-E1A88DBF017A}" srcOrd="12" destOrd="0" presId="urn:microsoft.com/office/officeart/2008/layout/VerticalCurvedList"/>
    <dgm:cxn modelId="{F1D997DF-F0DE-453B-97B8-8243214E3DD1}" type="presParOf" srcId="{55144243-F580-4E3F-8614-E1A88DBF017A}" destId="{96A9D760-EA24-417B-9FC1-F7FC81581AA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4049D3-4E5F-47E2-AF46-3B4B41C525DC}" type="doc">
      <dgm:prSet loTypeId="urn:microsoft.com/office/officeart/2005/8/layout/arrow5" loCatId="relationship" qsTypeId="urn:microsoft.com/office/officeart/2005/8/quickstyle/simple1" qsCatId="simple" csTypeId="urn:microsoft.com/office/officeart/2005/8/colors/colorful5" csCatId="colorful" phldr="1"/>
      <dgm:spPr/>
      <dgm:t>
        <a:bodyPr/>
        <a:lstStyle/>
        <a:p>
          <a:endParaRPr lang="en-GB"/>
        </a:p>
      </dgm:t>
    </dgm:pt>
    <dgm:pt modelId="{9B45C0C9-EC7E-4E79-839A-F4A27DD2858A}">
      <dgm:prSet phldrT="[Text]"/>
      <dgm:spPr/>
      <dgm:t>
        <a:bodyPr/>
        <a:lstStyle/>
        <a:p>
          <a:r>
            <a:rPr lang="en-US" dirty="0"/>
            <a:t>Index</a:t>
          </a:r>
          <a:endParaRPr lang="en-GB" dirty="0"/>
        </a:p>
      </dgm:t>
    </dgm:pt>
    <dgm:pt modelId="{90CB1E9A-AB6E-4137-B26B-0E8A82000E61}" type="parTrans" cxnId="{B70AE9FB-CB8E-4551-866F-F511EA25A14C}">
      <dgm:prSet/>
      <dgm:spPr/>
      <dgm:t>
        <a:bodyPr/>
        <a:lstStyle/>
        <a:p>
          <a:endParaRPr lang="en-GB"/>
        </a:p>
      </dgm:t>
    </dgm:pt>
    <dgm:pt modelId="{24F749C2-A748-469A-BFB6-47285F487DE4}" type="sibTrans" cxnId="{B70AE9FB-CB8E-4551-866F-F511EA25A14C}">
      <dgm:prSet/>
      <dgm:spPr/>
      <dgm:t>
        <a:bodyPr/>
        <a:lstStyle/>
        <a:p>
          <a:endParaRPr lang="en-GB"/>
        </a:p>
      </dgm:t>
    </dgm:pt>
    <dgm:pt modelId="{F0833D86-59AA-4051-A92C-D1C41891D850}">
      <dgm:prSet phldrT="[Text]"/>
      <dgm:spPr/>
      <dgm:t>
        <a:bodyPr/>
        <a:lstStyle/>
        <a:p>
          <a:r>
            <a:rPr lang="en-US" dirty="0"/>
            <a:t>Increase DTU</a:t>
          </a:r>
          <a:endParaRPr lang="en-GB" dirty="0"/>
        </a:p>
      </dgm:t>
    </dgm:pt>
    <dgm:pt modelId="{FCE34F18-25C9-4ABE-B562-23AC49937A37}" type="parTrans" cxnId="{0932C55A-CC2C-46D1-BA2C-23043EE9A3A0}">
      <dgm:prSet/>
      <dgm:spPr/>
      <dgm:t>
        <a:bodyPr/>
        <a:lstStyle/>
        <a:p>
          <a:endParaRPr lang="en-GB"/>
        </a:p>
      </dgm:t>
    </dgm:pt>
    <dgm:pt modelId="{7EE23878-B62E-4679-93D2-C61CFA9059FE}" type="sibTrans" cxnId="{0932C55A-CC2C-46D1-BA2C-23043EE9A3A0}">
      <dgm:prSet/>
      <dgm:spPr/>
      <dgm:t>
        <a:bodyPr/>
        <a:lstStyle/>
        <a:p>
          <a:endParaRPr lang="en-GB"/>
        </a:p>
      </dgm:t>
    </dgm:pt>
    <dgm:pt modelId="{7F7C6FCD-8A5B-48D9-8381-C9B680044275}" type="pres">
      <dgm:prSet presAssocID="{084049D3-4E5F-47E2-AF46-3B4B41C525DC}" presName="diagram" presStyleCnt="0">
        <dgm:presLayoutVars>
          <dgm:dir/>
          <dgm:resizeHandles val="exact"/>
        </dgm:presLayoutVars>
      </dgm:prSet>
      <dgm:spPr/>
    </dgm:pt>
    <dgm:pt modelId="{0DF36509-4C16-4535-A72B-776F3DE29084}" type="pres">
      <dgm:prSet presAssocID="{9B45C0C9-EC7E-4E79-839A-F4A27DD2858A}" presName="arrow" presStyleLbl="node1" presStyleIdx="0" presStyleCnt="2">
        <dgm:presLayoutVars>
          <dgm:bulletEnabled val="1"/>
        </dgm:presLayoutVars>
      </dgm:prSet>
      <dgm:spPr/>
    </dgm:pt>
    <dgm:pt modelId="{DD54C1D5-BDF7-4BB4-8340-AB1D806EAA66}" type="pres">
      <dgm:prSet presAssocID="{F0833D86-59AA-4051-A92C-D1C41891D850}" presName="arrow" presStyleLbl="node1" presStyleIdx="1" presStyleCnt="2">
        <dgm:presLayoutVars>
          <dgm:bulletEnabled val="1"/>
        </dgm:presLayoutVars>
      </dgm:prSet>
      <dgm:spPr/>
    </dgm:pt>
  </dgm:ptLst>
  <dgm:cxnLst>
    <dgm:cxn modelId="{C3391627-1C59-427A-8F3A-783D9E75F135}" type="presOf" srcId="{9B45C0C9-EC7E-4E79-839A-F4A27DD2858A}" destId="{0DF36509-4C16-4535-A72B-776F3DE29084}" srcOrd="0" destOrd="0" presId="urn:microsoft.com/office/officeart/2005/8/layout/arrow5"/>
    <dgm:cxn modelId="{1768563F-FEDC-48C3-9721-3FAF3AC75D69}" type="presOf" srcId="{084049D3-4E5F-47E2-AF46-3B4B41C525DC}" destId="{7F7C6FCD-8A5B-48D9-8381-C9B680044275}" srcOrd="0" destOrd="0" presId="urn:microsoft.com/office/officeart/2005/8/layout/arrow5"/>
    <dgm:cxn modelId="{67DA4070-A3EC-4C40-8F36-664B542611F0}" type="presOf" srcId="{F0833D86-59AA-4051-A92C-D1C41891D850}" destId="{DD54C1D5-BDF7-4BB4-8340-AB1D806EAA66}" srcOrd="0" destOrd="0" presId="urn:microsoft.com/office/officeart/2005/8/layout/arrow5"/>
    <dgm:cxn modelId="{0932C55A-CC2C-46D1-BA2C-23043EE9A3A0}" srcId="{084049D3-4E5F-47E2-AF46-3B4B41C525DC}" destId="{F0833D86-59AA-4051-A92C-D1C41891D850}" srcOrd="1" destOrd="0" parTransId="{FCE34F18-25C9-4ABE-B562-23AC49937A37}" sibTransId="{7EE23878-B62E-4679-93D2-C61CFA9059FE}"/>
    <dgm:cxn modelId="{B70AE9FB-CB8E-4551-866F-F511EA25A14C}" srcId="{084049D3-4E5F-47E2-AF46-3B4B41C525DC}" destId="{9B45C0C9-EC7E-4E79-839A-F4A27DD2858A}" srcOrd="0" destOrd="0" parTransId="{90CB1E9A-AB6E-4137-B26B-0E8A82000E61}" sibTransId="{24F749C2-A748-469A-BFB6-47285F487DE4}"/>
    <dgm:cxn modelId="{C7572E07-0BFA-47C2-BC04-FAABC820F41A}" type="presParOf" srcId="{7F7C6FCD-8A5B-48D9-8381-C9B680044275}" destId="{0DF36509-4C16-4535-A72B-776F3DE29084}" srcOrd="0" destOrd="0" presId="urn:microsoft.com/office/officeart/2005/8/layout/arrow5"/>
    <dgm:cxn modelId="{21930CF3-8622-458A-92B4-32534291BDFF}" type="presParOf" srcId="{7F7C6FCD-8A5B-48D9-8381-C9B680044275}" destId="{DD54C1D5-BDF7-4BB4-8340-AB1D806EAA66}"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8D4221-F1B7-4C9F-BAE4-DB70F2DFD165}"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endParaRPr lang="en-GB"/>
        </a:p>
      </dgm:t>
    </dgm:pt>
    <dgm:pt modelId="{233EDD8D-CBFC-4794-A4AA-F84BFA1A2F43}">
      <dgm:prSet phldrT="[Text]" custT="1"/>
      <dgm:spPr/>
      <dgm:t>
        <a:bodyPr/>
        <a:lstStyle/>
        <a:p>
          <a:r>
            <a:rPr lang="en-US" sz="1400" dirty="0"/>
            <a:t>Formulae</a:t>
          </a:r>
          <a:endParaRPr lang="en-GB" sz="1400" dirty="0"/>
        </a:p>
      </dgm:t>
    </dgm:pt>
    <dgm:pt modelId="{73536E71-61C8-4B60-A980-215EB5631899}" type="parTrans" cxnId="{D73AE066-B12A-4028-84BE-0987CDDF2601}">
      <dgm:prSet/>
      <dgm:spPr/>
      <dgm:t>
        <a:bodyPr/>
        <a:lstStyle/>
        <a:p>
          <a:endParaRPr lang="en-GB" sz="3600"/>
        </a:p>
      </dgm:t>
    </dgm:pt>
    <dgm:pt modelId="{CB060827-2C2F-4835-B18C-9B7ACCFF449D}" type="sibTrans" cxnId="{D73AE066-B12A-4028-84BE-0987CDDF2601}">
      <dgm:prSet/>
      <dgm:spPr/>
      <dgm:t>
        <a:bodyPr/>
        <a:lstStyle/>
        <a:p>
          <a:endParaRPr lang="en-GB" sz="3600"/>
        </a:p>
      </dgm:t>
    </dgm:pt>
    <dgm:pt modelId="{AFF9781E-3B18-49BC-B6B0-65315A6CE3A3}">
      <dgm:prSet phldrT="[Text]" custT="1"/>
      <dgm:spPr/>
      <dgm:t>
        <a:bodyPr/>
        <a:lstStyle/>
        <a:p>
          <a:r>
            <a:rPr lang="en-US" sz="1400" dirty="0"/>
            <a:t>Timer</a:t>
          </a:r>
          <a:endParaRPr lang="en-GB" sz="1400" dirty="0"/>
        </a:p>
      </dgm:t>
    </dgm:pt>
    <dgm:pt modelId="{B3957338-E658-477C-BCBB-1525B305452D}" type="parTrans" cxnId="{3122E755-1D3B-4B0B-8B0C-6FB4F54CFB8A}">
      <dgm:prSet/>
      <dgm:spPr/>
      <dgm:t>
        <a:bodyPr/>
        <a:lstStyle/>
        <a:p>
          <a:endParaRPr lang="en-GB" sz="3600"/>
        </a:p>
      </dgm:t>
    </dgm:pt>
    <dgm:pt modelId="{45E957D4-160C-4831-A2D4-A69E7DBBFD3E}" type="sibTrans" cxnId="{3122E755-1D3B-4B0B-8B0C-6FB4F54CFB8A}">
      <dgm:prSet/>
      <dgm:spPr/>
      <dgm:t>
        <a:bodyPr/>
        <a:lstStyle/>
        <a:p>
          <a:endParaRPr lang="en-GB" sz="3600"/>
        </a:p>
      </dgm:t>
    </dgm:pt>
    <dgm:pt modelId="{2F109F27-D92D-4615-9A31-7FAC97BBEDE2}">
      <dgm:prSet phldrT="[Text]" custT="1"/>
      <dgm:spPr/>
      <dgm:t>
        <a:bodyPr/>
        <a:lstStyle/>
        <a:p>
          <a:r>
            <a:rPr lang="en-US" sz="1400" dirty="0"/>
            <a:t>Power Apps Settings</a:t>
          </a:r>
          <a:endParaRPr lang="en-GB" sz="1400" dirty="0"/>
        </a:p>
      </dgm:t>
    </dgm:pt>
    <dgm:pt modelId="{6ECE4F93-EB58-4327-B788-24DB44F812E8}" type="parTrans" cxnId="{D3B662A7-6EEF-4D77-97E9-2407F4824C09}">
      <dgm:prSet/>
      <dgm:spPr/>
      <dgm:t>
        <a:bodyPr/>
        <a:lstStyle/>
        <a:p>
          <a:endParaRPr lang="en-GB" sz="3600"/>
        </a:p>
      </dgm:t>
    </dgm:pt>
    <dgm:pt modelId="{86614338-14B3-4C6B-B63A-F1121127F918}" type="sibTrans" cxnId="{D3B662A7-6EEF-4D77-97E9-2407F4824C09}">
      <dgm:prSet/>
      <dgm:spPr/>
      <dgm:t>
        <a:bodyPr/>
        <a:lstStyle/>
        <a:p>
          <a:endParaRPr lang="en-GB" sz="3600"/>
        </a:p>
      </dgm:t>
    </dgm:pt>
    <dgm:pt modelId="{A8C3B2FB-DB72-4400-B84A-A6A468FAA69A}">
      <dgm:prSet phldrT="[Text]" custT="1"/>
      <dgm:spPr/>
      <dgm:t>
        <a:bodyPr/>
        <a:lstStyle/>
        <a:p>
          <a:r>
            <a:rPr lang="en-US" sz="1400" dirty="0"/>
            <a:t>Buttons</a:t>
          </a:r>
          <a:endParaRPr lang="en-GB" sz="1400" dirty="0"/>
        </a:p>
      </dgm:t>
    </dgm:pt>
    <dgm:pt modelId="{B760C444-6903-43EF-85F6-2547A849B127}" type="parTrans" cxnId="{A9B8476A-B119-4081-845C-A78FFB7FA5A3}">
      <dgm:prSet/>
      <dgm:spPr/>
      <dgm:t>
        <a:bodyPr/>
        <a:lstStyle/>
        <a:p>
          <a:endParaRPr lang="en-GB" sz="3600"/>
        </a:p>
      </dgm:t>
    </dgm:pt>
    <dgm:pt modelId="{6FAA1455-B5A7-4E7D-B207-E308EE586041}" type="sibTrans" cxnId="{A9B8476A-B119-4081-845C-A78FFB7FA5A3}">
      <dgm:prSet/>
      <dgm:spPr/>
      <dgm:t>
        <a:bodyPr/>
        <a:lstStyle/>
        <a:p>
          <a:endParaRPr lang="en-GB" sz="3600"/>
        </a:p>
      </dgm:t>
    </dgm:pt>
    <dgm:pt modelId="{86DF93F4-0E2F-4075-97C2-FC31F72385CA}">
      <dgm:prSet phldrT="[Text]" custT="1"/>
      <dgm:spPr/>
      <dgm:t>
        <a:bodyPr/>
        <a:lstStyle/>
        <a:p>
          <a:r>
            <a:rPr lang="en-US" sz="1400" dirty="0"/>
            <a:t>Variables</a:t>
          </a:r>
          <a:endParaRPr lang="en-GB" sz="1400" dirty="0"/>
        </a:p>
      </dgm:t>
    </dgm:pt>
    <dgm:pt modelId="{3DCB312A-1A20-4BD8-B0FC-2A8B7F13E41B}" type="parTrans" cxnId="{B2B87737-52F2-4E6B-A793-ABFA50DFA5F1}">
      <dgm:prSet/>
      <dgm:spPr/>
      <dgm:t>
        <a:bodyPr/>
        <a:lstStyle/>
        <a:p>
          <a:endParaRPr lang="en-GB" sz="3600"/>
        </a:p>
      </dgm:t>
    </dgm:pt>
    <dgm:pt modelId="{E503396A-594B-410B-9721-849C57792596}" type="sibTrans" cxnId="{B2B87737-52F2-4E6B-A793-ABFA50DFA5F1}">
      <dgm:prSet/>
      <dgm:spPr/>
      <dgm:t>
        <a:bodyPr/>
        <a:lstStyle/>
        <a:p>
          <a:endParaRPr lang="en-GB" sz="3600"/>
        </a:p>
      </dgm:t>
    </dgm:pt>
    <dgm:pt modelId="{979DF772-930A-4E39-BA0E-DDF1AE9027D3}">
      <dgm:prSet phldrT="[Text]" custT="1"/>
      <dgm:spPr/>
      <dgm:t>
        <a:bodyPr/>
        <a:lstStyle/>
        <a:p>
          <a:r>
            <a:rPr lang="en-US" sz="4400" dirty="0"/>
            <a:t>Issues</a:t>
          </a:r>
          <a:endParaRPr lang="en-GB" sz="4400" dirty="0"/>
        </a:p>
      </dgm:t>
    </dgm:pt>
    <dgm:pt modelId="{7D921378-FFB2-40AD-8EC6-A2F91B24EAE7}" type="parTrans" cxnId="{28AA228F-ADA3-4629-BE06-35F0DC0BC73B}">
      <dgm:prSet/>
      <dgm:spPr/>
      <dgm:t>
        <a:bodyPr/>
        <a:lstStyle/>
        <a:p>
          <a:endParaRPr lang="en-GB" sz="3600"/>
        </a:p>
      </dgm:t>
    </dgm:pt>
    <dgm:pt modelId="{2176CED9-B4F1-40A7-BE90-C2991A987D0E}" type="sibTrans" cxnId="{28AA228F-ADA3-4629-BE06-35F0DC0BC73B}">
      <dgm:prSet/>
      <dgm:spPr/>
      <dgm:t>
        <a:bodyPr/>
        <a:lstStyle/>
        <a:p>
          <a:endParaRPr lang="en-GB" sz="3600"/>
        </a:p>
      </dgm:t>
    </dgm:pt>
    <dgm:pt modelId="{2B16DE31-E99E-415B-AC12-9B1B4EB2166D}">
      <dgm:prSet phldrT="[Text]" custT="1"/>
      <dgm:spPr/>
      <dgm:t>
        <a:bodyPr/>
        <a:lstStyle/>
        <a:p>
          <a:r>
            <a:rPr lang="en-US" sz="3600" dirty="0"/>
            <a:t>Solution</a:t>
          </a:r>
          <a:endParaRPr lang="en-GB" sz="3600" dirty="0"/>
        </a:p>
      </dgm:t>
    </dgm:pt>
    <dgm:pt modelId="{D7C59052-0B1F-49A9-B213-0F522FFEB163}" type="parTrans" cxnId="{09DD39B8-CB73-46AC-ACC3-344F4711017F}">
      <dgm:prSet/>
      <dgm:spPr/>
      <dgm:t>
        <a:bodyPr/>
        <a:lstStyle/>
        <a:p>
          <a:endParaRPr lang="en-GB" sz="3600"/>
        </a:p>
      </dgm:t>
    </dgm:pt>
    <dgm:pt modelId="{038258C3-6475-42D4-A096-DBD0BC39AB0F}" type="sibTrans" cxnId="{09DD39B8-CB73-46AC-ACC3-344F4711017F}">
      <dgm:prSet/>
      <dgm:spPr/>
      <dgm:t>
        <a:bodyPr/>
        <a:lstStyle/>
        <a:p>
          <a:endParaRPr lang="en-GB" sz="3600"/>
        </a:p>
      </dgm:t>
    </dgm:pt>
    <dgm:pt modelId="{252AC721-0FA0-401A-A5E1-ED2CCDF99560}">
      <dgm:prSet phldrT="[Text]" custT="1"/>
      <dgm:spPr/>
      <dgm:t>
        <a:bodyPr/>
        <a:lstStyle/>
        <a:p>
          <a:r>
            <a:rPr lang="en-US" sz="1400" dirty="0"/>
            <a:t>Internet Speed</a:t>
          </a:r>
          <a:endParaRPr lang="en-GB" sz="1400" dirty="0"/>
        </a:p>
      </dgm:t>
    </dgm:pt>
    <dgm:pt modelId="{9E2B2BE4-5EF8-47EF-931A-817C6B4004CB}" type="parTrans" cxnId="{A9D442B0-31C8-413C-B632-506273CFE823}">
      <dgm:prSet/>
      <dgm:spPr/>
      <dgm:t>
        <a:bodyPr/>
        <a:lstStyle/>
        <a:p>
          <a:endParaRPr lang="en-GB" sz="2000"/>
        </a:p>
      </dgm:t>
    </dgm:pt>
    <dgm:pt modelId="{7467E6A6-A7C9-48CE-B246-2B9A5066D02F}" type="sibTrans" cxnId="{A9D442B0-31C8-413C-B632-506273CFE823}">
      <dgm:prSet/>
      <dgm:spPr/>
      <dgm:t>
        <a:bodyPr/>
        <a:lstStyle/>
        <a:p>
          <a:endParaRPr lang="en-GB" sz="2000"/>
        </a:p>
      </dgm:t>
    </dgm:pt>
    <dgm:pt modelId="{488B7CD3-0564-4A56-A3D3-D510F7CECD76}">
      <dgm:prSet phldrT="[Text]" custT="1"/>
      <dgm:spPr/>
      <dgm:t>
        <a:bodyPr/>
        <a:lstStyle/>
        <a:p>
          <a:r>
            <a:rPr lang="en-US" sz="1400" dirty="0"/>
            <a:t>SQL Views</a:t>
          </a:r>
          <a:endParaRPr lang="en-GB" sz="1400" dirty="0"/>
        </a:p>
      </dgm:t>
    </dgm:pt>
    <dgm:pt modelId="{6D72C6BD-5E9F-410E-A9CE-CC94406D42B8}" type="parTrans" cxnId="{13A3B9B0-A8AA-47DB-9900-8E547C1AAF21}">
      <dgm:prSet/>
      <dgm:spPr/>
      <dgm:t>
        <a:bodyPr/>
        <a:lstStyle/>
        <a:p>
          <a:endParaRPr lang="en-GB" sz="2000"/>
        </a:p>
      </dgm:t>
    </dgm:pt>
    <dgm:pt modelId="{8BB1E6A6-6B97-41E4-BAC5-7D8FF1B9E707}" type="sibTrans" cxnId="{13A3B9B0-A8AA-47DB-9900-8E547C1AAF21}">
      <dgm:prSet/>
      <dgm:spPr/>
      <dgm:t>
        <a:bodyPr/>
        <a:lstStyle/>
        <a:p>
          <a:endParaRPr lang="en-GB" sz="2000"/>
        </a:p>
      </dgm:t>
    </dgm:pt>
    <dgm:pt modelId="{4572198A-7EBC-4970-AC6A-81CC0F10ECB8}">
      <dgm:prSet phldrT="[Text]" custT="1"/>
      <dgm:spPr/>
      <dgm:t>
        <a:bodyPr/>
        <a:lstStyle/>
        <a:p>
          <a:r>
            <a:rPr lang="en-US" sz="1400" dirty="0"/>
            <a:t>DB considerations</a:t>
          </a:r>
          <a:endParaRPr lang="en-GB" sz="1400" dirty="0"/>
        </a:p>
      </dgm:t>
    </dgm:pt>
    <dgm:pt modelId="{F2493E8D-24E1-4ABC-A006-AE08D94B7CED}" type="parTrans" cxnId="{47AEFCB0-CA41-41DA-96DA-F56796B1DDC1}">
      <dgm:prSet/>
      <dgm:spPr/>
      <dgm:t>
        <a:bodyPr/>
        <a:lstStyle/>
        <a:p>
          <a:endParaRPr lang="en-GB"/>
        </a:p>
      </dgm:t>
    </dgm:pt>
    <dgm:pt modelId="{3551FC1A-65BF-455D-9CB6-E7412D81D197}" type="sibTrans" cxnId="{47AEFCB0-CA41-41DA-96DA-F56796B1DDC1}">
      <dgm:prSet/>
      <dgm:spPr/>
      <dgm:t>
        <a:bodyPr/>
        <a:lstStyle/>
        <a:p>
          <a:endParaRPr lang="en-GB"/>
        </a:p>
      </dgm:t>
    </dgm:pt>
    <dgm:pt modelId="{5400E079-D2D3-4768-A7C0-EEA2C70C21D9}" type="pres">
      <dgm:prSet presAssocID="{5F8D4221-F1B7-4C9F-BAE4-DB70F2DFD165}" presName="diagram" presStyleCnt="0">
        <dgm:presLayoutVars>
          <dgm:dir/>
          <dgm:resizeHandles/>
        </dgm:presLayoutVars>
      </dgm:prSet>
      <dgm:spPr/>
    </dgm:pt>
    <dgm:pt modelId="{91CFCADC-E23D-4AAD-B678-2B35BCF0F0D4}" type="pres">
      <dgm:prSet presAssocID="{979DF772-930A-4E39-BA0E-DDF1AE9027D3}" presName="firstNode" presStyleLbl="node1" presStyleIdx="0" presStyleCnt="10" custScaleX="158841" custLinFactNeighborY="5678">
        <dgm:presLayoutVars>
          <dgm:bulletEnabled val="1"/>
        </dgm:presLayoutVars>
      </dgm:prSet>
      <dgm:spPr/>
    </dgm:pt>
    <dgm:pt modelId="{54AF7A9F-7EB7-4BBD-87DE-A961D15565CF}" type="pres">
      <dgm:prSet presAssocID="{2176CED9-B4F1-40A7-BE90-C2991A987D0E}" presName="sibTrans" presStyleLbl="sibTrans2D1" presStyleIdx="0" presStyleCnt="9"/>
      <dgm:spPr/>
    </dgm:pt>
    <dgm:pt modelId="{DC458E37-4ED4-44AF-82CD-66E13036EBBA}" type="pres">
      <dgm:prSet presAssocID="{233EDD8D-CBFC-4794-A4AA-F84BFA1A2F43}" presName="middleNode" presStyleCnt="0"/>
      <dgm:spPr/>
    </dgm:pt>
    <dgm:pt modelId="{3B5DC831-C65D-4B3F-80C7-A3E8DD8BF8CA}" type="pres">
      <dgm:prSet presAssocID="{233EDD8D-CBFC-4794-A4AA-F84BFA1A2F43}" presName="padding" presStyleLbl="node1" presStyleIdx="0" presStyleCnt="10"/>
      <dgm:spPr/>
    </dgm:pt>
    <dgm:pt modelId="{3CF00441-B76F-46D9-AA53-5C5B85F7935D}" type="pres">
      <dgm:prSet presAssocID="{233EDD8D-CBFC-4794-A4AA-F84BFA1A2F43}" presName="shape" presStyleLbl="node1" presStyleIdx="1" presStyleCnt="10" custScaleX="116679">
        <dgm:presLayoutVars>
          <dgm:bulletEnabled val="1"/>
        </dgm:presLayoutVars>
      </dgm:prSet>
      <dgm:spPr/>
    </dgm:pt>
    <dgm:pt modelId="{C5E840D3-71DC-436E-8F5B-947858609733}" type="pres">
      <dgm:prSet presAssocID="{CB060827-2C2F-4835-B18C-9B7ACCFF449D}" presName="sibTrans" presStyleLbl="sibTrans2D1" presStyleIdx="1" presStyleCnt="9"/>
      <dgm:spPr/>
    </dgm:pt>
    <dgm:pt modelId="{990D12E0-22F8-499C-A570-DFE6C79A13E4}" type="pres">
      <dgm:prSet presAssocID="{AFF9781E-3B18-49BC-B6B0-65315A6CE3A3}" presName="middleNode" presStyleCnt="0"/>
      <dgm:spPr/>
    </dgm:pt>
    <dgm:pt modelId="{87B99EF4-53A5-469A-AE8E-E58F9DC11983}" type="pres">
      <dgm:prSet presAssocID="{AFF9781E-3B18-49BC-B6B0-65315A6CE3A3}" presName="padding" presStyleLbl="node1" presStyleIdx="1" presStyleCnt="10"/>
      <dgm:spPr/>
    </dgm:pt>
    <dgm:pt modelId="{D3E8436E-4D29-4805-A69C-A59CF6136C8D}" type="pres">
      <dgm:prSet presAssocID="{AFF9781E-3B18-49BC-B6B0-65315A6CE3A3}" presName="shape" presStyleLbl="node1" presStyleIdx="2" presStyleCnt="10">
        <dgm:presLayoutVars>
          <dgm:bulletEnabled val="1"/>
        </dgm:presLayoutVars>
      </dgm:prSet>
      <dgm:spPr/>
    </dgm:pt>
    <dgm:pt modelId="{B60EA3A9-73EC-41F2-AF12-5720B45E914A}" type="pres">
      <dgm:prSet presAssocID="{45E957D4-160C-4831-A2D4-A69E7DBBFD3E}" presName="sibTrans" presStyleLbl="sibTrans2D1" presStyleIdx="2" presStyleCnt="9"/>
      <dgm:spPr/>
    </dgm:pt>
    <dgm:pt modelId="{DF6F4CCD-7F02-4E77-B3B6-1D606E531AFF}" type="pres">
      <dgm:prSet presAssocID="{2F109F27-D92D-4615-9A31-7FAC97BBEDE2}" presName="middleNode" presStyleCnt="0"/>
      <dgm:spPr/>
    </dgm:pt>
    <dgm:pt modelId="{0D966590-5CD8-4A1F-88ED-6B04BDF21D4E}" type="pres">
      <dgm:prSet presAssocID="{2F109F27-D92D-4615-9A31-7FAC97BBEDE2}" presName="padding" presStyleLbl="node1" presStyleIdx="2" presStyleCnt="10"/>
      <dgm:spPr/>
    </dgm:pt>
    <dgm:pt modelId="{6B0E505A-E2F9-48C7-8F28-B48CEBDDE5ED}" type="pres">
      <dgm:prSet presAssocID="{2F109F27-D92D-4615-9A31-7FAC97BBEDE2}" presName="shape" presStyleLbl="node1" presStyleIdx="3" presStyleCnt="10">
        <dgm:presLayoutVars>
          <dgm:bulletEnabled val="1"/>
        </dgm:presLayoutVars>
      </dgm:prSet>
      <dgm:spPr/>
    </dgm:pt>
    <dgm:pt modelId="{BF0DD7C3-460A-4D59-AD2B-D3C35E9182E9}" type="pres">
      <dgm:prSet presAssocID="{86614338-14B3-4C6B-B63A-F1121127F918}" presName="sibTrans" presStyleLbl="sibTrans2D1" presStyleIdx="3" presStyleCnt="9"/>
      <dgm:spPr/>
    </dgm:pt>
    <dgm:pt modelId="{FC7FB03D-C90F-4DC7-9137-848EC80995C4}" type="pres">
      <dgm:prSet presAssocID="{A8C3B2FB-DB72-4400-B84A-A6A468FAA69A}" presName="middleNode" presStyleCnt="0"/>
      <dgm:spPr/>
    </dgm:pt>
    <dgm:pt modelId="{34E6355F-9731-4BA7-AC56-698A41982A6D}" type="pres">
      <dgm:prSet presAssocID="{A8C3B2FB-DB72-4400-B84A-A6A468FAA69A}" presName="padding" presStyleLbl="node1" presStyleIdx="3" presStyleCnt="10"/>
      <dgm:spPr/>
    </dgm:pt>
    <dgm:pt modelId="{E2A43C76-ABED-48C4-AECE-C2C798783281}" type="pres">
      <dgm:prSet presAssocID="{A8C3B2FB-DB72-4400-B84A-A6A468FAA69A}" presName="shape" presStyleLbl="node1" presStyleIdx="4" presStyleCnt="10">
        <dgm:presLayoutVars>
          <dgm:bulletEnabled val="1"/>
        </dgm:presLayoutVars>
      </dgm:prSet>
      <dgm:spPr/>
    </dgm:pt>
    <dgm:pt modelId="{53E25AB0-97BB-4950-B1CE-14FAA73E8B09}" type="pres">
      <dgm:prSet presAssocID="{6FAA1455-B5A7-4E7D-B207-E308EE586041}" presName="sibTrans" presStyleLbl="sibTrans2D1" presStyleIdx="4" presStyleCnt="9"/>
      <dgm:spPr/>
    </dgm:pt>
    <dgm:pt modelId="{2AACF34A-9D34-4C78-9A73-ED500170A727}" type="pres">
      <dgm:prSet presAssocID="{86DF93F4-0E2F-4075-97C2-FC31F72385CA}" presName="middleNode" presStyleCnt="0"/>
      <dgm:spPr/>
    </dgm:pt>
    <dgm:pt modelId="{0CFA481D-BE25-475B-8559-A5F3240C262B}" type="pres">
      <dgm:prSet presAssocID="{86DF93F4-0E2F-4075-97C2-FC31F72385CA}" presName="padding" presStyleLbl="node1" presStyleIdx="4" presStyleCnt="10"/>
      <dgm:spPr/>
    </dgm:pt>
    <dgm:pt modelId="{2613C17E-5615-4FFA-A585-11A648BDB7CF}" type="pres">
      <dgm:prSet presAssocID="{86DF93F4-0E2F-4075-97C2-FC31F72385CA}" presName="shape" presStyleLbl="node1" presStyleIdx="5" presStyleCnt="10" custScaleX="120048">
        <dgm:presLayoutVars>
          <dgm:bulletEnabled val="1"/>
        </dgm:presLayoutVars>
      </dgm:prSet>
      <dgm:spPr/>
    </dgm:pt>
    <dgm:pt modelId="{A88DE648-550F-486E-B028-738CEC1599C8}" type="pres">
      <dgm:prSet presAssocID="{E503396A-594B-410B-9721-849C57792596}" presName="sibTrans" presStyleLbl="sibTrans2D1" presStyleIdx="5" presStyleCnt="9"/>
      <dgm:spPr/>
    </dgm:pt>
    <dgm:pt modelId="{D7D6F87F-8853-423A-A0FD-F70450843D64}" type="pres">
      <dgm:prSet presAssocID="{4572198A-7EBC-4970-AC6A-81CC0F10ECB8}" presName="middleNode" presStyleCnt="0"/>
      <dgm:spPr/>
    </dgm:pt>
    <dgm:pt modelId="{18120942-47BE-425B-BF2F-3B5E50F99EDA}" type="pres">
      <dgm:prSet presAssocID="{4572198A-7EBC-4970-AC6A-81CC0F10ECB8}" presName="padding" presStyleLbl="node1" presStyleIdx="5" presStyleCnt="10"/>
      <dgm:spPr/>
    </dgm:pt>
    <dgm:pt modelId="{9D9BA23D-8C47-4B02-9A9F-93B1515CE1B5}" type="pres">
      <dgm:prSet presAssocID="{4572198A-7EBC-4970-AC6A-81CC0F10ECB8}" presName="shape" presStyleLbl="node1" presStyleIdx="6" presStyleCnt="10" custScaleX="187435">
        <dgm:presLayoutVars>
          <dgm:bulletEnabled val="1"/>
        </dgm:presLayoutVars>
      </dgm:prSet>
      <dgm:spPr/>
    </dgm:pt>
    <dgm:pt modelId="{C35AA97A-E86D-4995-ADA4-7799626932F2}" type="pres">
      <dgm:prSet presAssocID="{3551FC1A-65BF-455D-9CB6-E7412D81D197}" presName="sibTrans" presStyleLbl="sibTrans2D1" presStyleIdx="6" presStyleCnt="9"/>
      <dgm:spPr/>
    </dgm:pt>
    <dgm:pt modelId="{99DD7B03-DC11-4998-AA16-BCADDBE1F1B9}" type="pres">
      <dgm:prSet presAssocID="{252AC721-0FA0-401A-A5E1-ED2CCDF99560}" presName="middleNode" presStyleCnt="0"/>
      <dgm:spPr/>
    </dgm:pt>
    <dgm:pt modelId="{BA5D0B15-438B-40A0-B2D0-F6C6C1A5D508}" type="pres">
      <dgm:prSet presAssocID="{252AC721-0FA0-401A-A5E1-ED2CCDF99560}" presName="padding" presStyleLbl="node1" presStyleIdx="6" presStyleCnt="10"/>
      <dgm:spPr/>
    </dgm:pt>
    <dgm:pt modelId="{C2293DF3-E0A4-4EC4-87EE-E8B956233D47}" type="pres">
      <dgm:prSet presAssocID="{252AC721-0FA0-401A-A5E1-ED2CCDF99560}" presName="shape" presStyleLbl="node1" presStyleIdx="7" presStyleCnt="10">
        <dgm:presLayoutVars>
          <dgm:bulletEnabled val="1"/>
        </dgm:presLayoutVars>
      </dgm:prSet>
      <dgm:spPr/>
    </dgm:pt>
    <dgm:pt modelId="{50A10799-C8C2-4405-B0ED-BD7DC97A4FFC}" type="pres">
      <dgm:prSet presAssocID="{7467E6A6-A7C9-48CE-B246-2B9A5066D02F}" presName="sibTrans" presStyleLbl="sibTrans2D1" presStyleIdx="7" presStyleCnt="9"/>
      <dgm:spPr/>
    </dgm:pt>
    <dgm:pt modelId="{CE0B660D-CD1E-4532-B2E7-0AE115ADB8BC}" type="pres">
      <dgm:prSet presAssocID="{488B7CD3-0564-4A56-A3D3-D510F7CECD76}" presName="middleNode" presStyleCnt="0"/>
      <dgm:spPr/>
    </dgm:pt>
    <dgm:pt modelId="{B64B8872-71B2-4D38-9FC4-845096774D22}" type="pres">
      <dgm:prSet presAssocID="{488B7CD3-0564-4A56-A3D3-D510F7CECD76}" presName="padding" presStyleLbl="node1" presStyleIdx="7" presStyleCnt="10"/>
      <dgm:spPr/>
    </dgm:pt>
    <dgm:pt modelId="{039A3E02-B582-487D-9E82-232802C7B5B8}" type="pres">
      <dgm:prSet presAssocID="{488B7CD3-0564-4A56-A3D3-D510F7CECD76}" presName="shape" presStyleLbl="node1" presStyleIdx="8" presStyleCnt="10">
        <dgm:presLayoutVars>
          <dgm:bulletEnabled val="1"/>
        </dgm:presLayoutVars>
      </dgm:prSet>
      <dgm:spPr/>
    </dgm:pt>
    <dgm:pt modelId="{B9DA07E4-BC40-40DC-8F83-94140470E7B0}" type="pres">
      <dgm:prSet presAssocID="{8BB1E6A6-6B97-41E4-BAC5-7D8FF1B9E707}" presName="sibTrans" presStyleLbl="sibTrans2D1" presStyleIdx="8" presStyleCnt="9"/>
      <dgm:spPr/>
    </dgm:pt>
    <dgm:pt modelId="{D0715E3D-1632-4C5B-9AB4-DE6725803F87}" type="pres">
      <dgm:prSet presAssocID="{2B16DE31-E99E-415B-AC12-9B1B4EB2166D}" presName="lastNode" presStyleLbl="node1" presStyleIdx="9" presStyleCnt="10" custScaleX="176964">
        <dgm:presLayoutVars>
          <dgm:bulletEnabled val="1"/>
        </dgm:presLayoutVars>
      </dgm:prSet>
      <dgm:spPr/>
    </dgm:pt>
  </dgm:ptLst>
  <dgm:cxnLst>
    <dgm:cxn modelId="{2FF7442A-4C35-44EA-B773-93A8365FF4B4}" type="presOf" srcId="{CB060827-2C2F-4835-B18C-9B7ACCFF449D}" destId="{C5E840D3-71DC-436E-8F5B-947858609733}" srcOrd="0" destOrd="0" presId="urn:microsoft.com/office/officeart/2005/8/layout/bProcess2"/>
    <dgm:cxn modelId="{B2B87737-52F2-4E6B-A793-ABFA50DFA5F1}" srcId="{5F8D4221-F1B7-4C9F-BAE4-DB70F2DFD165}" destId="{86DF93F4-0E2F-4075-97C2-FC31F72385CA}" srcOrd="5" destOrd="0" parTransId="{3DCB312A-1A20-4BD8-B0FC-2A8B7F13E41B}" sibTransId="{E503396A-594B-410B-9721-849C57792596}"/>
    <dgm:cxn modelId="{0AA79439-8275-47F3-8D4C-1357F924DF5F}" type="presOf" srcId="{233EDD8D-CBFC-4794-A4AA-F84BFA1A2F43}" destId="{3CF00441-B76F-46D9-AA53-5C5B85F7935D}" srcOrd="0" destOrd="0" presId="urn:microsoft.com/office/officeart/2005/8/layout/bProcess2"/>
    <dgm:cxn modelId="{2542533A-B3AE-4BD2-86AE-A3305DDE40DA}" type="presOf" srcId="{2B16DE31-E99E-415B-AC12-9B1B4EB2166D}" destId="{D0715E3D-1632-4C5B-9AB4-DE6725803F87}" srcOrd="0" destOrd="0" presId="urn:microsoft.com/office/officeart/2005/8/layout/bProcess2"/>
    <dgm:cxn modelId="{7538583F-860B-446F-A898-1EB30C06099D}" type="presOf" srcId="{488B7CD3-0564-4A56-A3D3-D510F7CECD76}" destId="{039A3E02-B582-487D-9E82-232802C7B5B8}" srcOrd="0" destOrd="0" presId="urn:microsoft.com/office/officeart/2005/8/layout/bProcess2"/>
    <dgm:cxn modelId="{5139755D-B078-4D37-AF9C-09E0C001A064}" type="presOf" srcId="{979DF772-930A-4E39-BA0E-DDF1AE9027D3}" destId="{91CFCADC-E23D-4AAD-B678-2B35BCF0F0D4}" srcOrd="0" destOrd="0" presId="urn:microsoft.com/office/officeart/2005/8/layout/bProcess2"/>
    <dgm:cxn modelId="{3DCA6E61-70D0-4A81-8DF3-4230D5FEB6E2}" type="presOf" srcId="{3551FC1A-65BF-455D-9CB6-E7412D81D197}" destId="{C35AA97A-E86D-4995-ADA4-7799626932F2}" srcOrd="0" destOrd="0" presId="urn:microsoft.com/office/officeart/2005/8/layout/bProcess2"/>
    <dgm:cxn modelId="{D73AE066-B12A-4028-84BE-0987CDDF2601}" srcId="{5F8D4221-F1B7-4C9F-BAE4-DB70F2DFD165}" destId="{233EDD8D-CBFC-4794-A4AA-F84BFA1A2F43}" srcOrd="1" destOrd="0" parTransId="{73536E71-61C8-4B60-A980-215EB5631899}" sibTransId="{CB060827-2C2F-4835-B18C-9B7ACCFF449D}"/>
    <dgm:cxn modelId="{91B19E67-3D4A-429F-BC19-9AE298FF442D}" type="presOf" srcId="{86614338-14B3-4C6B-B63A-F1121127F918}" destId="{BF0DD7C3-460A-4D59-AD2B-D3C35E9182E9}" srcOrd="0" destOrd="0" presId="urn:microsoft.com/office/officeart/2005/8/layout/bProcess2"/>
    <dgm:cxn modelId="{8BB66B68-184B-4119-BCFB-7FE713B8B187}" type="presOf" srcId="{252AC721-0FA0-401A-A5E1-ED2CCDF99560}" destId="{C2293DF3-E0A4-4EC4-87EE-E8B956233D47}" srcOrd="0" destOrd="0" presId="urn:microsoft.com/office/officeart/2005/8/layout/bProcess2"/>
    <dgm:cxn modelId="{A9B8476A-B119-4081-845C-A78FFB7FA5A3}" srcId="{5F8D4221-F1B7-4C9F-BAE4-DB70F2DFD165}" destId="{A8C3B2FB-DB72-4400-B84A-A6A468FAA69A}" srcOrd="4" destOrd="0" parTransId="{B760C444-6903-43EF-85F6-2547A849B127}" sibTransId="{6FAA1455-B5A7-4E7D-B207-E308EE586041}"/>
    <dgm:cxn modelId="{30B94D54-28DF-4E36-B7FF-428DBEC2EADF}" type="presOf" srcId="{5F8D4221-F1B7-4C9F-BAE4-DB70F2DFD165}" destId="{5400E079-D2D3-4768-A7C0-EEA2C70C21D9}" srcOrd="0" destOrd="0" presId="urn:microsoft.com/office/officeart/2005/8/layout/bProcess2"/>
    <dgm:cxn modelId="{3122E755-1D3B-4B0B-8B0C-6FB4F54CFB8A}" srcId="{5F8D4221-F1B7-4C9F-BAE4-DB70F2DFD165}" destId="{AFF9781E-3B18-49BC-B6B0-65315A6CE3A3}" srcOrd="2" destOrd="0" parTransId="{B3957338-E658-477C-BCBB-1525B305452D}" sibTransId="{45E957D4-160C-4831-A2D4-A69E7DBBFD3E}"/>
    <dgm:cxn modelId="{B2BC958E-CBC0-487A-8B2D-AEF700EFFD67}" type="presOf" srcId="{4572198A-7EBC-4970-AC6A-81CC0F10ECB8}" destId="{9D9BA23D-8C47-4B02-9A9F-93B1515CE1B5}" srcOrd="0" destOrd="0" presId="urn:microsoft.com/office/officeart/2005/8/layout/bProcess2"/>
    <dgm:cxn modelId="{6491ED8E-9C85-47B8-BEB2-50DE397B989B}" type="presOf" srcId="{E503396A-594B-410B-9721-849C57792596}" destId="{A88DE648-550F-486E-B028-738CEC1599C8}" srcOrd="0" destOrd="0" presId="urn:microsoft.com/office/officeart/2005/8/layout/bProcess2"/>
    <dgm:cxn modelId="{28AA228F-ADA3-4629-BE06-35F0DC0BC73B}" srcId="{5F8D4221-F1B7-4C9F-BAE4-DB70F2DFD165}" destId="{979DF772-930A-4E39-BA0E-DDF1AE9027D3}" srcOrd="0" destOrd="0" parTransId="{7D921378-FFB2-40AD-8EC6-A2F91B24EAE7}" sibTransId="{2176CED9-B4F1-40A7-BE90-C2991A987D0E}"/>
    <dgm:cxn modelId="{CC40508F-247B-4A93-84EB-7C62BA36C87B}" type="presOf" srcId="{2176CED9-B4F1-40A7-BE90-C2991A987D0E}" destId="{54AF7A9F-7EB7-4BBD-87DE-A961D15565CF}" srcOrd="0" destOrd="0" presId="urn:microsoft.com/office/officeart/2005/8/layout/bProcess2"/>
    <dgm:cxn modelId="{A2075795-B982-4EAF-8618-A193884CAC5A}" type="presOf" srcId="{6FAA1455-B5A7-4E7D-B207-E308EE586041}" destId="{53E25AB0-97BB-4950-B1CE-14FAA73E8B09}" srcOrd="0" destOrd="0" presId="urn:microsoft.com/office/officeart/2005/8/layout/bProcess2"/>
    <dgm:cxn modelId="{6B982D9B-82A8-4997-8720-761CE6948E5C}" type="presOf" srcId="{AFF9781E-3B18-49BC-B6B0-65315A6CE3A3}" destId="{D3E8436E-4D29-4805-A69C-A59CF6136C8D}" srcOrd="0" destOrd="0" presId="urn:microsoft.com/office/officeart/2005/8/layout/bProcess2"/>
    <dgm:cxn modelId="{08B833A3-D4B0-413C-AB1A-D5FE0666A374}" type="presOf" srcId="{A8C3B2FB-DB72-4400-B84A-A6A468FAA69A}" destId="{E2A43C76-ABED-48C4-AECE-C2C798783281}" srcOrd="0" destOrd="0" presId="urn:microsoft.com/office/officeart/2005/8/layout/bProcess2"/>
    <dgm:cxn modelId="{465358A6-1898-4AE0-BE7A-70F144D99081}" type="presOf" srcId="{2F109F27-D92D-4615-9A31-7FAC97BBEDE2}" destId="{6B0E505A-E2F9-48C7-8F28-B48CEBDDE5ED}" srcOrd="0" destOrd="0" presId="urn:microsoft.com/office/officeart/2005/8/layout/bProcess2"/>
    <dgm:cxn modelId="{D3B662A7-6EEF-4D77-97E9-2407F4824C09}" srcId="{5F8D4221-F1B7-4C9F-BAE4-DB70F2DFD165}" destId="{2F109F27-D92D-4615-9A31-7FAC97BBEDE2}" srcOrd="3" destOrd="0" parTransId="{6ECE4F93-EB58-4327-B788-24DB44F812E8}" sibTransId="{86614338-14B3-4C6B-B63A-F1121127F918}"/>
    <dgm:cxn modelId="{18FA7FA7-6F9F-4357-90C3-49183427D6A6}" type="presOf" srcId="{7467E6A6-A7C9-48CE-B246-2B9A5066D02F}" destId="{50A10799-C8C2-4405-B0ED-BD7DC97A4FFC}" srcOrd="0" destOrd="0" presId="urn:microsoft.com/office/officeart/2005/8/layout/bProcess2"/>
    <dgm:cxn modelId="{A9D442B0-31C8-413C-B632-506273CFE823}" srcId="{5F8D4221-F1B7-4C9F-BAE4-DB70F2DFD165}" destId="{252AC721-0FA0-401A-A5E1-ED2CCDF99560}" srcOrd="7" destOrd="0" parTransId="{9E2B2BE4-5EF8-47EF-931A-817C6B4004CB}" sibTransId="{7467E6A6-A7C9-48CE-B246-2B9A5066D02F}"/>
    <dgm:cxn modelId="{13A3B9B0-A8AA-47DB-9900-8E547C1AAF21}" srcId="{5F8D4221-F1B7-4C9F-BAE4-DB70F2DFD165}" destId="{488B7CD3-0564-4A56-A3D3-D510F7CECD76}" srcOrd="8" destOrd="0" parTransId="{6D72C6BD-5E9F-410E-A9CE-CC94406D42B8}" sibTransId="{8BB1E6A6-6B97-41E4-BAC5-7D8FF1B9E707}"/>
    <dgm:cxn modelId="{47AEFCB0-CA41-41DA-96DA-F56796B1DDC1}" srcId="{5F8D4221-F1B7-4C9F-BAE4-DB70F2DFD165}" destId="{4572198A-7EBC-4970-AC6A-81CC0F10ECB8}" srcOrd="6" destOrd="0" parTransId="{F2493E8D-24E1-4ABC-A006-AE08D94B7CED}" sibTransId="{3551FC1A-65BF-455D-9CB6-E7412D81D197}"/>
    <dgm:cxn modelId="{09DD39B8-CB73-46AC-ACC3-344F4711017F}" srcId="{5F8D4221-F1B7-4C9F-BAE4-DB70F2DFD165}" destId="{2B16DE31-E99E-415B-AC12-9B1B4EB2166D}" srcOrd="9" destOrd="0" parTransId="{D7C59052-0B1F-49A9-B213-0F522FFEB163}" sibTransId="{038258C3-6475-42D4-A096-DBD0BC39AB0F}"/>
    <dgm:cxn modelId="{4CFF5BBB-E7E2-486B-BC3B-5586DD3E8650}" type="presOf" srcId="{8BB1E6A6-6B97-41E4-BAC5-7D8FF1B9E707}" destId="{B9DA07E4-BC40-40DC-8F83-94140470E7B0}" srcOrd="0" destOrd="0" presId="urn:microsoft.com/office/officeart/2005/8/layout/bProcess2"/>
    <dgm:cxn modelId="{039B72D5-01A3-481B-8078-3664C748B6C8}" type="presOf" srcId="{45E957D4-160C-4831-A2D4-A69E7DBBFD3E}" destId="{B60EA3A9-73EC-41F2-AF12-5720B45E914A}" srcOrd="0" destOrd="0" presId="urn:microsoft.com/office/officeart/2005/8/layout/bProcess2"/>
    <dgm:cxn modelId="{9E11BCEC-2C51-41CF-9773-6A1BA8ED3FB1}" type="presOf" srcId="{86DF93F4-0E2F-4075-97C2-FC31F72385CA}" destId="{2613C17E-5615-4FFA-A585-11A648BDB7CF}" srcOrd="0" destOrd="0" presId="urn:microsoft.com/office/officeart/2005/8/layout/bProcess2"/>
    <dgm:cxn modelId="{F9B6EBE2-0EA4-4A18-B0BA-49FC779FFFB8}" type="presParOf" srcId="{5400E079-D2D3-4768-A7C0-EEA2C70C21D9}" destId="{91CFCADC-E23D-4AAD-B678-2B35BCF0F0D4}" srcOrd="0" destOrd="0" presId="urn:microsoft.com/office/officeart/2005/8/layout/bProcess2"/>
    <dgm:cxn modelId="{AB91AF4E-20C4-4119-BC52-919AE88FA4FA}" type="presParOf" srcId="{5400E079-D2D3-4768-A7C0-EEA2C70C21D9}" destId="{54AF7A9F-7EB7-4BBD-87DE-A961D15565CF}" srcOrd="1" destOrd="0" presId="urn:microsoft.com/office/officeart/2005/8/layout/bProcess2"/>
    <dgm:cxn modelId="{FE520ECD-97F3-4F9D-9071-F463655120F2}" type="presParOf" srcId="{5400E079-D2D3-4768-A7C0-EEA2C70C21D9}" destId="{DC458E37-4ED4-44AF-82CD-66E13036EBBA}" srcOrd="2" destOrd="0" presId="urn:microsoft.com/office/officeart/2005/8/layout/bProcess2"/>
    <dgm:cxn modelId="{36BC2522-56D3-4DFB-8393-B5B5A86A7169}" type="presParOf" srcId="{DC458E37-4ED4-44AF-82CD-66E13036EBBA}" destId="{3B5DC831-C65D-4B3F-80C7-A3E8DD8BF8CA}" srcOrd="0" destOrd="0" presId="urn:microsoft.com/office/officeart/2005/8/layout/bProcess2"/>
    <dgm:cxn modelId="{22EB1D48-BE94-4132-B95E-6F4D6ADEA176}" type="presParOf" srcId="{DC458E37-4ED4-44AF-82CD-66E13036EBBA}" destId="{3CF00441-B76F-46D9-AA53-5C5B85F7935D}" srcOrd="1" destOrd="0" presId="urn:microsoft.com/office/officeart/2005/8/layout/bProcess2"/>
    <dgm:cxn modelId="{332052CA-5BE7-4D9D-BE0E-814CA62518E9}" type="presParOf" srcId="{5400E079-D2D3-4768-A7C0-EEA2C70C21D9}" destId="{C5E840D3-71DC-436E-8F5B-947858609733}" srcOrd="3" destOrd="0" presId="urn:microsoft.com/office/officeart/2005/8/layout/bProcess2"/>
    <dgm:cxn modelId="{09EC43AD-D03E-469A-B05F-E013E2645A27}" type="presParOf" srcId="{5400E079-D2D3-4768-A7C0-EEA2C70C21D9}" destId="{990D12E0-22F8-499C-A570-DFE6C79A13E4}" srcOrd="4" destOrd="0" presId="urn:microsoft.com/office/officeart/2005/8/layout/bProcess2"/>
    <dgm:cxn modelId="{896586B4-617B-4A75-B698-31E76DA22659}" type="presParOf" srcId="{990D12E0-22F8-499C-A570-DFE6C79A13E4}" destId="{87B99EF4-53A5-469A-AE8E-E58F9DC11983}" srcOrd="0" destOrd="0" presId="urn:microsoft.com/office/officeart/2005/8/layout/bProcess2"/>
    <dgm:cxn modelId="{6E0487FE-FB8D-44B9-9951-FE087C24394E}" type="presParOf" srcId="{990D12E0-22F8-499C-A570-DFE6C79A13E4}" destId="{D3E8436E-4D29-4805-A69C-A59CF6136C8D}" srcOrd="1" destOrd="0" presId="urn:microsoft.com/office/officeart/2005/8/layout/bProcess2"/>
    <dgm:cxn modelId="{ED7789C3-ED7D-4E11-A7D2-D4C25CFD2FCA}" type="presParOf" srcId="{5400E079-D2D3-4768-A7C0-EEA2C70C21D9}" destId="{B60EA3A9-73EC-41F2-AF12-5720B45E914A}" srcOrd="5" destOrd="0" presId="urn:microsoft.com/office/officeart/2005/8/layout/bProcess2"/>
    <dgm:cxn modelId="{5DEE0DBF-896F-4504-9DE7-465A28828519}" type="presParOf" srcId="{5400E079-D2D3-4768-A7C0-EEA2C70C21D9}" destId="{DF6F4CCD-7F02-4E77-B3B6-1D606E531AFF}" srcOrd="6" destOrd="0" presId="urn:microsoft.com/office/officeart/2005/8/layout/bProcess2"/>
    <dgm:cxn modelId="{6C0F08EC-60DC-4CC3-AE31-11A2A249D161}" type="presParOf" srcId="{DF6F4CCD-7F02-4E77-B3B6-1D606E531AFF}" destId="{0D966590-5CD8-4A1F-88ED-6B04BDF21D4E}" srcOrd="0" destOrd="0" presId="urn:microsoft.com/office/officeart/2005/8/layout/bProcess2"/>
    <dgm:cxn modelId="{C26156EB-3694-44D7-AFBC-6F1424FA12FA}" type="presParOf" srcId="{DF6F4CCD-7F02-4E77-B3B6-1D606E531AFF}" destId="{6B0E505A-E2F9-48C7-8F28-B48CEBDDE5ED}" srcOrd="1" destOrd="0" presId="urn:microsoft.com/office/officeart/2005/8/layout/bProcess2"/>
    <dgm:cxn modelId="{505C6266-1483-422F-AF5F-2DD971613071}" type="presParOf" srcId="{5400E079-D2D3-4768-A7C0-EEA2C70C21D9}" destId="{BF0DD7C3-460A-4D59-AD2B-D3C35E9182E9}" srcOrd="7" destOrd="0" presId="urn:microsoft.com/office/officeart/2005/8/layout/bProcess2"/>
    <dgm:cxn modelId="{326664A0-CFBD-460C-B1C0-822459268C85}" type="presParOf" srcId="{5400E079-D2D3-4768-A7C0-EEA2C70C21D9}" destId="{FC7FB03D-C90F-4DC7-9137-848EC80995C4}" srcOrd="8" destOrd="0" presId="urn:microsoft.com/office/officeart/2005/8/layout/bProcess2"/>
    <dgm:cxn modelId="{7A75F270-6DAF-4F4E-8CB6-C5A96A11C99D}" type="presParOf" srcId="{FC7FB03D-C90F-4DC7-9137-848EC80995C4}" destId="{34E6355F-9731-4BA7-AC56-698A41982A6D}" srcOrd="0" destOrd="0" presId="urn:microsoft.com/office/officeart/2005/8/layout/bProcess2"/>
    <dgm:cxn modelId="{85E0586D-4973-43D6-932E-5AB2F4919551}" type="presParOf" srcId="{FC7FB03D-C90F-4DC7-9137-848EC80995C4}" destId="{E2A43C76-ABED-48C4-AECE-C2C798783281}" srcOrd="1" destOrd="0" presId="urn:microsoft.com/office/officeart/2005/8/layout/bProcess2"/>
    <dgm:cxn modelId="{1FE34FB3-58C4-467F-A1F9-D47A1A502A41}" type="presParOf" srcId="{5400E079-D2D3-4768-A7C0-EEA2C70C21D9}" destId="{53E25AB0-97BB-4950-B1CE-14FAA73E8B09}" srcOrd="9" destOrd="0" presId="urn:microsoft.com/office/officeart/2005/8/layout/bProcess2"/>
    <dgm:cxn modelId="{A164E917-03B6-4ADB-9CC4-A11749BE2D84}" type="presParOf" srcId="{5400E079-D2D3-4768-A7C0-EEA2C70C21D9}" destId="{2AACF34A-9D34-4C78-9A73-ED500170A727}" srcOrd="10" destOrd="0" presId="urn:microsoft.com/office/officeart/2005/8/layout/bProcess2"/>
    <dgm:cxn modelId="{E60C448A-7327-49E0-A4D3-72C5ED973482}" type="presParOf" srcId="{2AACF34A-9D34-4C78-9A73-ED500170A727}" destId="{0CFA481D-BE25-475B-8559-A5F3240C262B}" srcOrd="0" destOrd="0" presId="urn:microsoft.com/office/officeart/2005/8/layout/bProcess2"/>
    <dgm:cxn modelId="{6CCBABB1-D54D-4EBC-8BAC-A638A77671B3}" type="presParOf" srcId="{2AACF34A-9D34-4C78-9A73-ED500170A727}" destId="{2613C17E-5615-4FFA-A585-11A648BDB7CF}" srcOrd="1" destOrd="0" presId="urn:microsoft.com/office/officeart/2005/8/layout/bProcess2"/>
    <dgm:cxn modelId="{6E3C3622-2612-4309-8B37-22059132547B}" type="presParOf" srcId="{5400E079-D2D3-4768-A7C0-EEA2C70C21D9}" destId="{A88DE648-550F-486E-B028-738CEC1599C8}" srcOrd="11" destOrd="0" presId="urn:microsoft.com/office/officeart/2005/8/layout/bProcess2"/>
    <dgm:cxn modelId="{E28B36E7-569B-4AD5-9CE5-2FCFF40AFB1C}" type="presParOf" srcId="{5400E079-D2D3-4768-A7C0-EEA2C70C21D9}" destId="{D7D6F87F-8853-423A-A0FD-F70450843D64}" srcOrd="12" destOrd="0" presId="urn:microsoft.com/office/officeart/2005/8/layout/bProcess2"/>
    <dgm:cxn modelId="{79363E0A-940E-43EB-A07A-0B6DC73F454A}" type="presParOf" srcId="{D7D6F87F-8853-423A-A0FD-F70450843D64}" destId="{18120942-47BE-425B-BF2F-3B5E50F99EDA}" srcOrd="0" destOrd="0" presId="urn:microsoft.com/office/officeart/2005/8/layout/bProcess2"/>
    <dgm:cxn modelId="{2CA118C6-73AE-4B0C-A1A8-DC5E6501FFD4}" type="presParOf" srcId="{D7D6F87F-8853-423A-A0FD-F70450843D64}" destId="{9D9BA23D-8C47-4B02-9A9F-93B1515CE1B5}" srcOrd="1" destOrd="0" presId="urn:microsoft.com/office/officeart/2005/8/layout/bProcess2"/>
    <dgm:cxn modelId="{8075BA56-EF2B-49C7-B6F2-731C0DBE22FD}" type="presParOf" srcId="{5400E079-D2D3-4768-A7C0-EEA2C70C21D9}" destId="{C35AA97A-E86D-4995-ADA4-7799626932F2}" srcOrd="13" destOrd="0" presId="urn:microsoft.com/office/officeart/2005/8/layout/bProcess2"/>
    <dgm:cxn modelId="{7998E2E3-3D75-420D-904B-8FA8815C08AC}" type="presParOf" srcId="{5400E079-D2D3-4768-A7C0-EEA2C70C21D9}" destId="{99DD7B03-DC11-4998-AA16-BCADDBE1F1B9}" srcOrd="14" destOrd="0" presId="urn:microsoft.com/office/officeart/2005/8/layout/bProcess2"/>
    <dgm:cxn modelId="{BD281D94-548A-4AB5-BE78-240CCEEE86A4}" type="presParOf" srcId="{99DD7B03-DC11-4998-AA16-BCADDBE1F1B9}" destId="{BA5D0B15-438B-40A0-B2D0-F6C6C1A5D508}" srcOrd="0" destOrd="0" presId="urn:microsoft.com/office/officeart/2005/8/layout/bProcess2"/>
    <dgm:cxn modelId="{FCBF5AE2-02A7-48EE-9C9F-E0EE074861B7}" type="presParOf" srcId="{99DD7B03-DC11-4998-AA16-BCADDBE1F1B9}" destId="{C2293DF3-E0A4-4EC4-87EE-E8B956233D47}" srcOrd="1" destOrd="0" presId="urn:microsoft.com/office/officeart/2005/8/layout/bProcess2"/>
    <dgm:cxn modelId="{142DAFF4-85A7-4D53-B171-33CD04F7977D}" type="presParOf" srcId="{5400E079-D2D3-4768-A7C0-EEA2C70C21D9}" destId="{50A10799-C8C2-4405-B0ED-BD7DC97A4FFC}" srcOrd="15" destOrd="0" presId="urn:microsoft.com/office/officeart/2005/8/layout/bProcess2"/>
    <dgm:cxn modelId="{7887B276-09A4-4EC4-B179-57A30F6C2A19}" type="presParOf" srcId="{5400E079-D2D3-4768-A7C0-EEA2C70C21D9}" destId="{CE0B660D-CD1E-4532-B2E7-0AE115ADB8BC}" srcOrd="16" destOrd="0" presId="urn:microsoft.com/office/officeart/2005/8/layout/bProcess2"/>
    <dgm:cxn modelId="{C262CEC9-3C31-4647-8934-033216909122}" type="presParOf" srcId="{CE0B660D-CD1E-4532-B2E7-0AE115ADB8BC}" destId="{B64B8872-71B2-4D38-9FC4-845096774D22}" srcOrd="0" destOrd="0" presId="urn:microsoft.com/office/officeart/2005/8/layout/bProcess2"/>
    <dgm:cxn modelId="{B32C158A-592C-4511-BE60-4B25D75AACB6}" type="presParOf" srcId="{CE0B660D-CD1E-4532-B2E7-0AE115ADB8BC}" destId="{039A3E02-B582-487D-9E82-232802C7B5B8}" srcOrd="1" destOrd="0" presId="urn:microsoft.com/office/officeart/2005/8/layout/bProcess2"/>
    <dgm:cxn modelId="{38AAD808-4168-404E-9027-5A783A04B078}" type="presParOf" srcId="{5400E079-D2D3-4768-A7C0-EEA2C70C21D9}" destId="{B9DA07E4-BC40-40DC-8F83-94140470E7B0}" srcOrd="17" destOrd="0" presId="urn:microsoft.com/office/officeart/2005/8/layout/bProcess2"/>
    <dgm:cxn modelId="{8CCBC5CE-2A85-4D3A-A5C2-145E02700232}" type="presParOf" srcId="{5400E079-D2D3-4768-A7C0-EEA2C70C21D9}" destId="{D0715E3D-1632-4C5B-9AB4-DE6725803F87}" srcOrd="1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76DF1C2-B2B3-4D39-9B54-EC883D725AC9}"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GB"/>
        </a:p>
      </dgm:t>
    </dgm:pt>
    <dgm:pt modelId="{17B958B3-DDC3-4592-938D-949A0FA0EFB1}">
      <dgm:prSet phldrT="[Text]"/>
      <dgm:spPr/>
      <dgm:t>
        <a:bodyPr/>
        <a:lstStyle/>
        <a:p>
          <a:r>
            <a:rPr lang="en-US" dirty="0"/>
            <a:t>Developer tool of Browser</a:t>
          </a:r>
          <a:endParaRPr lang="en-GB" dirty="0"/>
        </a:p>
      </dgm:t>
    </dgm:pt>
    <dgm:pt modelId="{3DD10723-43E6-4CA7-8041-3CFD8C49F6E6}" type="parTrans" cxnId="{1B1569F6-697B-49B3-AC81-703B29FC4F24}">
      <dgm:prSet/>
      <dgm:spPr/>
      <dgm:t>
        <a:bodyPr/>
        <a:lstStyle/>
        <a:p>
          <a:endParaRPr lang="en-GB"/>
        </a:p>
      </dgm:t>
    </dgm:pt>
    <dgm:pt modelId="{4A55AA8C-EEB4-4024-803B-29B08989E975}" type="sibTrans" cxnId="{1B1569F6-697B-49B3-AC81-703B29FC4F24}">
      <dgm:prSet/>
      <dgm:spPr/>
      <dgm:t>
        <a:bodyPr/>
        <a:lstStyle/>
        <a:p>
          <a:endParaRPr lang="en-GB"/>
        </a:p>
      </dgm:t>
    </dgm:pt>
    <dgm:pt modelId="{4862341D-E085-4F01-AD4B-B6A400823760}">
      <dgm:prSet phldrT="[Text]"/>
      <dgm:spPr/>
      <dgm:t>
        <a:bodyPr/>
        <a:lstStyle/>
        <a:p>
          <a:r>
            <a:rPr lang="en-US" dirty="0"/>
            <a:t>Fiddler</a:t>
          </a:r>
          <a:endParaRPr lang="en-GB" dirty="0"/>
        </a:p>
      </dgm:t>
    </dgm:pt>
    <dgm:pt modelId="{B0109B0C-859F-40C7-9DC6-20BEF3294205}" type="parTrans" cxnId="{775B13CE-00D0-4C7B-82C2-2006C2329540}">
      <dgm:prSet/>
      <dgm:spPr/>
      <dgm:t>
        <a:bodyPr/>
        <a:lstStyle/>
        <a:p>
          <a:endParaRPr lang="en-GB"/>
        </a:p>
      </dgm:t>
    </dgm:pt>
    <dgm:pt modelId="{03AE3D37-6FFA-48F0-98BF-63FEEB501B4E}" type="sibTrans" cxnId="{775B13CE-00D0-4C7B-82C2-2006C2329540}">
      <dgm:prSet/>
      <dgm:spPr/>
      <dgm:t>
        <a:bodyPr/>
        <a:lstStyle/>
        <a:p>
          <a:endParaRPr lang="en-GB"/>
        </a:p>
      </dgm:t>
    </dgm:pt>
    <dgm:pt modelId="{C4DD51A2-DACB-4387-B3AD-F9DB8760A675}">
      <dgm:prSet phldrT="[Text]"/>
      <dgm:spPr/>
      <dgm:t>
        <a:bodyPr/>
        <a:lstStyle/>
        <a:p>
          <a:r>
            <a:rPr lang="en-US" dirty="0"/>
            <a:t>Neo Load</a:t>
          </a:r>
          <a:endParaRPr lang="en-GB" dirty="0"/>
        </a:p>
      </dgm:t>
    </dgm:pt>
    <dgm:pt modelId="{9800AF77-6C09-41A4-A177-943FDAE87FA4}" type="parTrans" cxnId="{9FD4D4DA-25C0-481B-ADC5-2293164E4EDD}">
      <dgm:prSet/>
      <dgm:spPr/>
      <dgm:t>
        <a:bodyPr/>
        <a:lstStyle/>
        <a:p>
          <a:endParaRPr lang="en-GB"/>
        </a:p>
      </dgm:t>
    </dgm:pt>
    <dgm:pt modelId="{25C8EE6F-9A10-4A9A-8064-FA9D8C3675FB}" type="sibTrans" cxnId="{9FD4D4DA-25C0-481B-ADC5-2293164E4EDD}">
      <dgm:prSet/>
      <dgm:spPr/>
      <dgm:t>
        <a:bodyPr/>
        <a:lstStyle/>
        <a:p>
          <a:endParaRPr lang="en-GB"/>
        </a:p>
      </dgm:t>
    </dgm:pt>
    <dgm:pt modelId="{51B0E527-3013-4AAD-8FD7-9B1D92AE7EB3}" type="pres">
      <dgm:prSet presAssocID="{D76DF1C2-B2B3-4D39-9B54-EC883D725AC9}" presName="linear" presStyleCnt="0">
        <dgm:presLayoutVars>
          <dgm:dir/>
          <dgm:animLvl val="lvl"/>
          <dgm:resizeHandles val="exact"/>
        </dgm:presLayoutVars>
      </dgm:prSet>
      <dgm:spPr/>
    </dgm:pt>
    <dgm:pt modelId="{C3BBF669-F886-4DCE-882F-905503DB2FC3}" type="pres">
      <dgm:prSet presAssocID="{17B958B3-DDC3-4592-938D-949A0FA0EFB1}" presName="parentLin" presStyleCnt="0"/>
      <dgm:spPr/>
    </dgm:pt>
    <dgm:pt modelId="{A48ADB1B-7A9C-4C6D-A235-B3EA4C341C44}" type="pres">
      <dgm:prSet presAssocID="{17B958B3-DDC3-4592-938D-949A0FA0EFB1}" presName="parentLeftMargin" presStyleLbl="node1" presStyleIdx="0" presStyleCnt="3"/>
      <dgm:spPr/>
    </dgm:pt>
    <dgm:pt modelId="{B6ED65CC-C282-4AFC-A582-01693F407BBB}" type="pres">
      <dgm:prSet presAssocID="{17B958B3-DDC3-4592-938D-949A0FA0EFB1}" presName="parentText" presStyleLbl="node1" presStyleIdx="0" presStyleCnt="3">
        <dgm:presLayoutVars>
          <dgm:chMax val="0"/>
          <dgm:bulletEnabled val="1"/>
        </dgm:presLayoutVars>
      </dgm:prSet>
      <dgm:spPr/>
    </dgm:pt>
    <dgm:pt modelId="{6AB95EC9-6760-4CEB-AB3A-2A67EFDB89F1}" type="pres">
      <dgm:prSet presAssocID="{17B958B3-DDC3-4592-938D-949A0FA0EFB1}" presName="negativeSpace" presStyleCnt="0"/>
      <dgm:spPr/>
    </dgm:pt>
    <dgm:pt modelId="{C8430B11-16F8-4ACA-AFC1-3AE2703A6E82}" type="pres">
      <dgm:prSet presAssocID="{17B958B3-DDC3-4592-938D-949A0FA0EFB1}" presName="childText" presStyleLbl="conFgAcc1" presStyleIdx="0" presStyleCnt="3">
        <dgm:presLayoutVars>
          <dgm:bulletEnabled val="1"/>
        </dgm:presLayoutVars>
      </dgm:prSet>
      <dgm:spPr/>
    </dgm:pt>
    <dgm:pt modelId="{A9983294-27E6-4C5F-BBFC-351158F84936}" type="pres">
      <dgm:prSet presAssocID="{4A55AA8C-EEB4-4024-803B-29B08989E975}" presName="spaceBetweenRectangles" presStyleCnt="0"/>
      <dgm:spPr/>
    </dgm:pt>
    <dgm:pt modelId="{B24D6D4A-2536-4B81-919F-0CEE45DE58D8}" type="pres">
      <dgm:prSet presAssocID="{4862341D-E085-4F01-AD4B-B6A400823760}" presName="parentLin" presStyleCnt="0"/>
      <dgm:spPr/>
    </dgm:pt>
    <dgm:pt modelId="{C465C3ED-9658-4A42-A3BD-F411B79F444F}" type="pres">
      <dgm:prSet presAssocID="{4862341D-E085-4F01-AD4B-B6A400823760}" presName="parentLeftMargin" presStyleLbl="node1" presStyleIdx="0" presStyleCnt="3"/>
      <dgm:spPr/>
    </dgm:pt>
    <dgm:pt modelId="{EE2AFCE8-20CA-4A6E-9C93-7FE7B2BE8F3C}" type="pres">
      <dgm:prSet presAssocID="{4862341D-E085-4F01-AD4B-B6A400823760}" presName="parentText" presStyleLbl="node1" presStyleIdx="1" presStyleCnt="3">
        <dgm:presLayoutVars>
          <dgm:chMax val="0"/>
          <dgm:bulletEnabled val="1"/>
        </dgm:presLayoutVars>
      </dgm:prSet>
      <dgm:spPr/>
    </dgm:pt>
    <dgm:pt modelId="{47AAFFEB-F608-46CA-8A26-92E3CAE87635}" type="pres">
      <dgm:prSet presAssocID="{4862341D-E085-4F01-AD4B-B6A400823760}" presName="negativeSpace" presStyleCnt="0"/>
      <dgm:spPr/>
    </dgm:pt>
    <dgm:pt modelId="{6897199F-EBA5-4775-AD34-85F582A0CF8A}" type="pres">
      <dgm:prSet presAssocID="{4862341D-E085-4F01-AD4B-B6A400823760}" presName="childText" presStyleLbl="conFgAcc1" presStyleIdx="1" presStyleCnt="3">
        <dgm:presLayoutVars>
          <dgm:bulletEnabled val="1"/>
        </dgm:presLayoutVars>
      </dgm:prSet>
      <dgm:spPr/>
    </dgm:pt>
    <dgm:pt modelId="{58570E02-786A-474F-9CCB-01D2CDF451CF}" type="pres">
      <dgm:prSet presAssocID="{03AE3D37-6FFA-48F0-98BF-63FEEB501B4E}" presName="spaceBetweenRectangles" presStyleCnt="0"/>
      <dgm:spPr/>
    </dgm:pt>
    <dgm:pt modelId="{F5AC3F92-AACE-40AB-901F-168E18BA1412}" type="pres">
      <dgm:prSet presAssocID="{C4DD51A2-DACB-4387-B3AD-F9DB8760A675}" presName="parentLin" presStyleCnt="0"/>
      <dgm:spPr/>
    </dgm:pt>
    <dgm:pt modelId="{5D06B363-CE96-4030-BF00-657712CF6CFF}" type="pres">
      <dgm:prSet presAssocID="{C4DD51A2-DACB-4387-B3AD-F9DB8760A675}" presName="parentLeftMargin" presStyleLbl="node1" presStyleIdx="1" presStyleCnt="3"/>
      <dgm:spPr/>
    </dgm:pt>
    <dgm:pt modelId="{2783A889-0D20-437A-A36D-FBBC9CAF4E29}" type="pres">
      <dgm:prSet presAssocID="{C4DD51A2-DACB-4387-B3AD-F9DB8760A675}" presName="parentText" presStyleLbl="node1" presStyleIdx="2" presStyleCnt="3">
        <dgm:presLayoutVars>
          <dgm:chMax val="0"/>
          <dgm:bulletEnabled val="1"/>
        </dgm:presLayoutVars>
      </dgm:prSet>
      <dgm:spPr/>
    </dgm:pt>
    <dgm:pt modelId="{ECE28FAC-0A9D-4A5F-ADBF-0D5C05294383}" type="pres">
      <dgm:prSet presAssocID="{C4DD51A2-DACB-4387-B3AD-F9DB8760A675}" presName="negativeSpace" presStyleCnt="0"/>
      <dgm:spPr/>
    </dgm:pt>
    <dgm:pt modelId="{2C725FC2-2F95-411D-A95C-43A7D0846864}" type="pres">
      <dgm:prSet presAssocID="{C4DD51A2-DACB-4387-B3AD-F9DB8760A675}" presName="childText" presStyleLbl="conFgAcc1" presStyleIdx="2" presStyleCnt="3">
        <dgm:presLayoutVars>
          <dgm:bulletEnabled val="1"/>
        </dgm:presLayoutVars>
      </dgm:prSet>
      <dgm:spPr/>
    </dgm:pt>
  </dgm:ptLst>
  <dgm:cxnLst>
    <dgm:cxn modelId="{BBA4CB04-9C93-4759-834A-B51573AA6480}" type="presOf" srcId="{C4DD51A2-DACB-4387-B3AD-F9DB8760A675}" destId="{5D06B363-CE96-4030-BF00-657712CF6CFF}" srcOrd="0" destOrd="0" presId="urn:microsoft.com/office/officeart/2005/8/layout/list1"/>
    <dgm:cxn modelId="{58E95A1D-CE84-47E4-A06D-F8FF1F0B8076}" type="presOf" srcId="{17B958B3-DDC3-4592-938D-949A0FA0EFB1}" destId="{B6ED65CC-C282-4AFC-A582-01693F407BBB}" srcOrd="1" destOrd="0" presId="urn:microsoft.com/office/officeart/2005/8/layout/list1"/>
    <dgm:cxn modelId="{DA4AA228-8C61-415A-BB3D-9B40FB9444FA}" type="presOf" srcId="{C4DD51A2-DACB-4387-B3AD-F9DB8760A675}" destId="{2783A889-0D20-437A-A36D-FBBC9CAF4E29}" srcOrd="1" destOrd="0" presId="urn:microsoft.com/office/officeart/2005/8/layout/list1"/>
    <dgm:cxn modelId="{91325F71-0461-4DA7-B1A3-9DED2A02B809}" type="presOf" srcId="{D76DF1C2-B2B3-4D39-9B54-EC883D725AC9}" destId="{51B0E527-3013-4AAD-8FD7-9B1D92AE7EB3}" srcOrd="0" destOrd="0" presId="urn:microsoft.com/office/officeart/2005/8/layout/list1"/>
    <dgm:cxn modelId="{E3818572-C819-46F3-933D-3B14EED0AB18}" type="presOf" srcId="{17B958B3-DDC3-4592-938D-949A0FA0EFB1}" destId="{A48ADB1B-7A9C-4C6D-A235-B3EA4C341C44}" srcOrd="0" destOrd="0" presId="urn:microsoft.com/office/officeart/2005/8/layout/list1"/>
    <dgm:cxn modelId="{DDB36491-BE27-4F8A-9725-EBF60206D645}" type="presOf" srcId="{4862341D-E085-4F01-AD4B-B6A400823760}" destId="{C465C3ED-9658-4A42-A3BD-F411B79F444F}" srcOrd="0" destOrd="0" presId="urn:microsoft.com/office/officeart/2005/8/layout/list1"/>
    <dgm:cxn modelId="{775B13CE-00D0-4C7B-82C2-2006C2329540}" srcId="{D76DF1C2-B2B3-4D39-9B54-EC883D725AC9}" destId="{4862341D-E085-4F01-AD4B-B6A400823760}" srcOrd="1" destOrd="0" parTransId="{B0109B0C-859F-40C7-9DC6-20BEF3294205}" sibTransId="{03AE3D37-6FFA-48F0-98BF-63FEEB501B4E}"/>
    <dgm:cxn modelId="{1442A2D8-A974-42AB-8B93-1212B550A717}" type="presOf" srcId="{4862341D-E085-4F01-AD4B-B6A400823760}" destId="{EE2AFCE8-20CA-4A6E-9C93-7FE7B2BE8F3C}" srcOrd="1" destOrd="0" presId="urn:microsoft.com/office/officeart/2005/8/layout/list1"/>
    <dgm:cxn modelId="{9FD4D4DA-25C0-481B-ADC5-2293164E4EDD}" srcId="{D76DF1C2-B2B3-4D39-9B54-EC883D725AC9}" destId="{C4DD51A2-DACB-4387-B3AD-F9DB8760A675}" srcOrd="2" destOrd="0" parTransId="{9800AF77-6C09-41A4-A177-943FDAE87FA4}" sibTransId="{25C8EE6F-9A10-4A9A-8064-FA9D8C3675FB}"/>
    <dgm:cxn modelId="{1B1569F6-697B-49B3-AC81-703B29FC4F24}" srcId="{D76DF1C2-B2B3-4D39-9B54-EC883D725AC9}" destId="{17B958B3-DDC3-4592-938D-949A0FA0EFB1}" srcOrd="0" destOrd="0" parTransId="{3DD10723-43E6-4CA7-8041-3CFD8C49F6E6}" sibTransId="{4A55AA8C-EEB4-4024-803B-29B08989E975}"/>
    <dgm:cxn modelId="{DEEFC30D-7AAE-4DDA-8687-95A1E78A0B6E}" type="presParOf" srcId="{51B0E527-3013-4AAD-8FD7-9B1D92AE7EB3}" destId="{C3BBF669-F886-4DCE-882F-905503DB2FC3}" srcOrd="0" destOrd="0" presId="urn:microsoft.com/office/officeart/2005/8/layout/list1"/>
    <dgm:cxn modelId="{D533312B-28C6-45D6-A18E-51E3BBA0AA2B}" type="presParOf" srcId="{C3BBF669-F886-4DCE-882F-905503DB2FC3}" destId="{A48ADB1B-7A9C-4C6D-A235-B3EA4C341C44}" srcOrd="0" destOrd="0" presId="urn:microsoft.com/office/officeart/2005/8/layout/list1"/>
    <dgm:cxn modelId="{CE893FF3-6F35-4777-87A2-BBB7720D0900}" type="presParOf" srcId="{C3BBF669-F886-4DCE-882F-905503DB2FC3}" destId="{B6ED65CC-C282-4AFC-A582-01693F407BBB}" srcOrd="1" destOrd="0" presId="urn:microsoft.com/office/officeart/2005/8/layout/list1"/>
    <dgm:cxn modelId="{4EBEAE2C-90BD-4399-A4A2-67D27A33B440}" type="presParOf" srcId="{51B0E527-3013-4AAD-8FD7-9B1D92AE7EB3}" destId="{6AB95EC9-6760-4CEB-AB3A-2A67EFDB89F1}" srcOrd="1" destOrd="0" presId="urn:microsoft.com/office/officeart/2005/8/layout/list1"/>
    <dgm:cxn modelId="{15327AA4-7EC6-4769-8E51-3DBBB9FAE29A}" type="presParOf" srcId="{51B0E527-3013-4AAD-8FD7-9B1D92AE7EB3}" destId="{C8430B11-16F8-4ACA-AFC1-3AE2703A6E82}" srcOrd="2" destOrd="0" presId="urn:microsoft.com/office/officeart/2005/8/layout/list1"/>
    <dgm:cxn modelId="{750B7DE4-A466-47ED-8FCE-36FD74A9D96B}" type="presParOf" srcId="{51B0E527-3013-4AAD-8FD7-9B1D92AE7EB3}" destId="{A9983294-27E6-4C5F-BBFC-351158F84936}" srcOrd="3" destOrd="0" presId="urn:microsoft.com/office/officeart/2005/8/layout/list1"/>
    <dgm:cxn modelId="{7708A35F-0E7F-41FD-8231-31B0C22E716B}" type="presParOf" srcId="{51B0E527-3013-4AAD-8FD7-9B1D92AE7EB3}" destId="{B24D6D4A-2536-4B81-919F-0CEE45DE58D8}" srcOrd="4" destOrd="0" presId="urn:microsoft.com/office/officeart/2005/8/layout/list1"/>
    <dgm:cxn modelId="{E0BEE149-E6E0-43CB-8F6A-7AEE32491D75}" type="presParOf" srcId="{B24D6D4A-2536-4B81-919F-0CEE45DE58D8}" destId="{C465C3ED-9658-4A42-A3BD-F411B79F444F}" srcOrd="0" destOrd="0" presId="urn:microsoft.com/office/officeart/2005/8/layout/list1"/>
    <dgm:cxn modelId="{D01ABF8F-6EB7-4FE3-9F73-535B8BBB10E2}" type="presParOf" srcId="{B24D6D4A-2536-4B81-919F-0CEE45DE58D8}" destId="{EE2AFCE8-20CA-4A6E-9C93-7FE7B2BE8F3C}" srcOrd="1" destOrd="0" presId="urn:microsoft.com/office/officeart/2005/8/layout/list1"/>
    <dgm:cxn modelId="{7F51D701-0468-44A7-813B-B76E5A4EEB53}" type="presParOf" srcId="{51B0E527-3013-4AAD-8FD7-9B1D92AE7EB3}" destId="{47AAFFEB-F608-46CA-8A26-92E3CAE87635}" srcOrd="5" destOrd="0" presId="urn:microsoft.com/office/officeart/2005/8/layout/list1"/>
    <dgm:cxn modelId="{BD9F3EA9-BA35-44E1-89B7-173D51468123}" type="presParOf" srcId="{51B0E527-3013-4AAD-8FD7-9B1D92AE7EB3}" destId="{6897199F-EBA5-4775-AD34-85F582A0CF8A}" srcOrd="6" destOrd="0" presId="urn:microsoft.com/office/officeart/2005/8/layout/list1"/>
    <dgm:cxn modelId="{6D349AFA-4605-4C84-875C-1D171F95C637}" type="presParOf" srcId="{51B0E527-3013-4AAD-8FD7-9B1D92AE7EB3}" destId="{58570E02-786A-474F-9CCB-01D2CDF451CF}" srcOrd="7" destOrd="0" presId="urn:microsoft.com/office/officeart/2005/8/layout/list1"/>
    <dgm:cxn modelId="{575A57C7-116F-49C0-9B9B-B1E31EF387B9}" type="presParOf" srcId="{51B0E527-3013-4AAD-8FD7-9B1D92AE7EB3}" destId="{F5AC3F92-AACE-40AB-901F-168E18BA1412}" srcOrd="8" destOrd="0" presId="urn:microsoft.com/office/officeart/2005/8/layout/list1"/>
    <dgm:cxn modelId="{EEB15009-9F52-4229-A922-959D117A2777}" type="presParOf" srcId="{F5AC3F92-AACE-40AB-901F-168E18BA1412}" destId="{5D06B363-CE96-4030-BF00-657712CF6CFF}" srcOrd="0" destOrd="0" presId="urn:microsoft.com/office/officeart/2005/8/layout/list1"/>
    <dgm:cxn modelId="{06C8B7CD-D4AB-4487-A4C0-00A5DADF31CD}" type="presParOf" srcId="{F5AC3F92-AACE-40AB-901F-168E18BA1412}" destId="{2783A889-0D20-437A-A36D-FBBC9CAF4E29}" srcOrd="1" destOrd="0" presId="urn:microsoft.com/office/officeart/2005/8/layout/list1"/>
    <dgm:cxn modelId="{8732F79F-E28A-43B7-9806-7CA913AF643A}" type="presParOf" srcId="{51B0E527-3013-4AAD-8FD7-9B1D92AE7EB3}" destId="{ECE28FAC-0A9D-4A5F-ADBF-0D5C05294383}" srcOrd="9" destOrd="0" presId="urn:microsoft.com/office/officeart/2005/8/layout/list1"/>
    <dgm:cxn modelId="{1C75AFC6-80A8-4689-8C9D-82EB11913309}" type="presParOf" srcId="{51B0E527-3013-4AAD-8FD7-9B1D92AE7EB3}" destId="{2C725FC2-2F95-411D-A95C-43A7D08468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175221-BEDE-4F6F-8EC2-481C5922FB29}" type="doc">
      <dgm:prSet loTypeId="urn:microsoft.com/office/officeart/2005/8/layout/gear1" loCatId="relationship" qsTypeId="urn:microsoft.com/office/officeart/2005/8/quickstyle/simple1" qsCatId="simple" csTypeId="urn:microsoft.com/office/officeart/2005/8/colors/colorful5" csCatId="colorful" phldr="1"/>
      <dgm:spPr/>
    </dgm:pt>
    <dgm:pt modelId="{A2D3419C-0875-44CF-AEEE-788E09A1402D}">
      <dgm:prSet phldrT="[Text]"/>
      <dgm:spPr/>
      <dgm:t>
        <a:bodyPr/>
        <a:lstStyle/>
        <a:p>
          <a:endParaRPr lang="en-GB" dirty="0"/>
        </a:p>
      </dgm:t>
    </dgm:pt>
    <dgm:pt modelId="{2EE131A2-C566-4247-9A0A-5F4D3BA01266}" type="parTrans" cxnId="{FE319F05-4930-4257-9FA8-AC74C63968A6}">
      <dgm:prSet/>
      <dgm:spPr/>
      <dgm:t>
        <a:bodyPr/>
        <a:lstStyle/>
        <a:p>
          <a:endParaRPr lang="en-GB"/>
        </a:p>
      </dgm:t>
    </dgm:pt>
    <dgm:pt modelId="{C312BABA-5744-480C-850A-2E701CB9E3E5}" type="sibTrans" cxnId="{FE319F05-4930-4257-9FA8-AC74C63968A6}">
      <dgm:prSet/>
      <dgm:spPr/>
      <dgm:t>
        <a:bodyPr/>
        <a:lstStyle/>
        <a:p>
          <a:endParaRPr lang="en-GB"/>
        </a:p>
      </dgm:t>
    </dgm:pt>
    <dgm:pt modelId="{BD7FAD0F-69FB-40AE-8F3E-C291A447EE09}">
      <dgm:prSet phldrT="[Text]"/>
      <dgm:spPr/>
      <dgm:t>
        <a:bodyPr/>
        <a:lstStyle/>
        <a:p>
          <a:r>
            <a:rPr lang="en-US" dirty="0"/>
            <a:t>Concurrency</a:t>
          </a:r>
          <a:endParaRPr lang="en-GB" dirty="0"/>
        </a:p>
      </dgm:t>
    </dgm:pt>
    <dgm:pt modelId="{9611F156-EA70-4F31-A93F-25282AFED03C}" type="parTrans" cxnId="{9C339935-CEE3-4ED7-A6CC-9C9342DC5AD7}">
      <dgm:prSet/>
      <dgm:spPr/>
      <dgm:t>
        <a:bodyPr/>
        <a:lstStyle/>
        <a:p>
          <a:endParaRPr lang="en-GB"/>
        </a:p>
      </dgm:t>
    </dgm:pt>
    <dgm:pt modelId="{0D574D74-7147-4FF0-975A-FB1BBD591AE9}" type="sibTrans" cxnId="{9C339935-CEE3-4ED7-A6CC-9C9342DC5AD7}">
      <dgm:prSet/>
      <dgm:spPr/>
      <dgm:t>
        <a:bodyPr/>
        <a:lstStyle/>
        <a:p>
          <a:endParaRPr lang="en-GB"/>
        </a:p>
      </dgm:t>
    </dgm:pt>
    <dgm:pt modelId="{D73DB3C3-9BBF-4438-BFF0-4F700F56E9ED}">
      <dgm:prSet phldrT="[Text]"/>
      <dgm:spPr/>
      <dgm:t>
        <a:bodyPr/>
        <a:lstStyle/>
        <a:p>
          <a:r>
            <a:rPr lang="en-US" dirty="0"/>
            <a:t>Patch and Collection together</a:t>
          </a:r>
          <a:endParaRPr lang="en-GB" dirty="0"/>
        </a:p>
      </dgm:t>
    </dgm:pt>
    <dgm:pt modelId="{DA11E2FB-4B63-4CB3-81B6-11F4C603F0AC}" type="parTrans" cxnId="{225DF775-97FB-4A0D-B42A-B4AEEB09716B}">
      <dgm:prSet/>
      <dgm:spPr/>
      <dgm:t>
        <a:bodyPr/>
        <a:lstStyle/>
        <a:p>
          <a:endParaRPr lang="en-GB"/>
        </a:p>
      </dgm:t>
    </dgm:pt>
    <dgm:pt modelId="{47D876C0-B4E6-4AC9-8B69-1F929DE57F89}" type="sibTrans" cxnId="{225DF775-97FB-4A0D-B42A-B4AEEB09716B}">
      <dgm:prSet/>
      <dgm:spPr/>
      <dgm:t>
        <a:bodyPr/>
        <a:lstStyle/>
        <a:p>
          <a:endParaRPr lang="en-GB"/>
        </a:p>
      </dgm:t>
    </dgm:pt>
    <dgm:pt modelId="{A5CAA93C-423C-491F-A75B-C8CED263004A}">
      <dgm:prSet phldrT="[Text]"/>
      <dgm:spPr/>
      <dgm:t>
        <a:bodyPr/>
        <a:lstStyle/>
        <a:p>
          <a:r>
            <a:rPr lang="en-US" dirty="0"/>
            <a:t>Looping collections</a:t>
          </a:r>
          <a:endParaRPr lang="en-GB" dirty="0"/>
        </a:p>
      </dgm:t>
    </dgm:pt>
    <dgm:pt modelId="{AC8A2983-F038-4E35-A9A2-E41EE19001D7}" type="parTrans" cxnId="{6AA618B1-A992-4BFB-9A06-9E84130C81E8}">
      <dgm:prSet/>
      <dgm:spPr/>
      <dgm:t>
        <a:bodyPr/>
        <a:lstStyle/>
        <a:p>
          <a:endParaRPr lang="en-GB"/>
        </a:p>
      </dgm:t>
    </dgm:pt>
    <dgm:pt modelId="{191E63EC-946B-4EC6-BF55-16E39D5D212A}" type="sibTrans" cxnId="{6AA618B1-A992-4BFB-9A06-9E84130C81E8}">
      <dgm:prSet/>
      <dgm:spPr/>
      <dgm:t>
        <a:bodyPr/>
        <a:lstStyle/>
        <a:p>
          <a:endParaRPr lang="en-GB"/>
        </a:p>
      </dgm:t>
    </dgm:pt>
    <dgm:pt modelId="{8CFB90D4-217D-4AE1-8D30-98D2D5AE97C5}" type="pres">
      <dgm:prSet presAssocID="{6D175221-BEDE-4F6F-8EC2-481C5922FB29}" presName="composite" presStyleCnt="0">
        <dgm:presLayoutVars>
          <dgm:chMax val="3"/>
          <dgm:animLvl val="lvl"/>
          <dgm:resizeHandles val="exact"/>
        </dgm:presLayoutVars>
      </dgm:prSet>
      <dgm:spPr/>
    </dgm:pt>
    <dgm:pt modelId="{AF0904EA-DC65-4279-B012-D7F22C23824B}" type="pres">
      <dgm:prSet presAssocID="{D73DB3C3-9BBF-4438-BFF0-4F700F56E9ED}" presName="gear1" presStyleLbl="node1" presStyleIdx="0" presStyleCnt="3">
        <dgm:presLayoutVars>
          <dgm:chMax val="1"/>
          <dgm:bulletEnabled val="1"/>
        </dgm:presLayoutVars>
      </dgm:prSet>
      <dgm:spPr/>
    </dgm:pt>
    <dgm:pt modelId="{88B6D445-13AA-417C-B782-7A1AB8B6E13C}" type="pres">
      <dgm:prSet presAssocID="{D73DB3C3-9BBF-4438-BFF0-4F700F56E9ED}" presName="gear1srcNode" presStyleLbl="node1" presStyleIdx="0" presStyleCnt="3"/>
      <dgm:spPr/>
    </dgm:pt>
    <dgm:pt modelId="{102D7DF4-D627-4CFA-AC73-02686E6C8B50}" type="pres">
      <dgm:prSet presAssocID="{D73DB3C3-9BBF-4438-BFF0-4F700F56E9ED}" presName="gear1dstNode" presStyleLbl="node1" presStyleIdx="0" presStyleCnt="3"/>
      <dgm:spPr/>
    </dgm:pt>
    <dgm:pt modelId="{F854D774-6A0C-416E-8FAF-019878A0FC43}" type="pres">
      <dgm:prSet presAssocID="{A5CAA93C-423C-491F-A75B-C8CED263004A}" presName="gear2" presStyleLbl="node1" presStyleIdx="1" presStyleCnt="3">
        <dgm:presLayoutVars>
          <dgm:chMax val="1"/>
          <dgm:bulletEnabled val="1"/>
        </dgm:presLayoutVars>
      </dgm:prSet>
      <dgm:spPr/>
    </dgm:pt>
    <dgm:pt modelId="{2C11F7BF-D182-492A-B4C8-3DE4D1CA6A62}" type="pres">
      <dgm:prSet presAssocID="{A5CAA93C-423C-491F-A75B-C8CED263004A}" presName="gear2srcNode" presStyleLbl="node1" presStyleIdx="1" presStyleCnt="3"/>
      <dgm:spPr/>
    </dgm:pt>
    <dgm:pt modelId="{7DFA1331-F401-4B76-A0E6-9B61E5540F85}" type="pres">
      <dgm:prSet presAssocID="{A5CAA93C-423C-491F-A75B-C8CED263004A}" presName="gear2dstNode" presStyleLbl="node1" presStyleIdx="1" presStyleCnt="3"/>
      <dgm:spPr/>
    </dgm:pt>
    <dgm:pt modelId="{9A6C69FD-204A-41E0-BA5E-12AE5C3E2D6D}" type="pres">
      <dgm:prSet presAssocID="{BD7FAD0F-69FB-40AE-8F3E-C291A447EE09}" presName="gear3" presStyleLbl="node1" presStyleIdx="2" presStyleCnt="3"/>
      <dgm:spPr/>
    </dgm:pt>
    <dgm:pt modelId="{1A4E2C04-92AC-44F4-904C-94164AF8F0CF}" type="pres">
      <dgm:prSet presAssocID="{BD7FAD0F-69FB-40AE-8F3E-C291A447EE09}" presName="gear3tx" presStyleLbl="node1" presStyleIdx="2" presStyleCnt="3">
        <dgm:presLayoutVars>
          <dgm:chMax val="1"/>
          <dgm:bulletEnabled val="1"/>
        </dgm:presLayoutVars>
      </dgm:prSet>
      <dgm:spPr/>
    </dgm:pt>
    <dgm:pt modelId="{3D620291-6906-44D9-8C7E-3C75D0ABF563}" type="pres">
      <dgm:prSet presAssocID="{BD7FAD0F-69FB-40AE-8F3E-C291A447EE09}" presName="gear3srcNode" presStyleLbl="node1" presStyleIdx="2" presStyleCnt="3"/>
      <dgm:spPr/>
    </dgm:pt>
    <dgm:pt modelId="{7BA306A9-84F0-4815-9589-831DEBFEB386}" type="pres">
      <dgm:prSet presAssocID="{BD7FAD0F-69FB-40AE-8F3E-C291A447EE09}" presName="gear3dstNode" presStyleLbl="node1" presStyleIdx="2" presStyleCnt="3"/>
      <dgm:spPr/>
    </dgm:pt>
    <dgm:pt modelId="{CDCFF69F-1D6A-4910-81EF-B2E99D77DEBE}" type="pres">
      <dgm:prSet presAssocID="{47D876C0-B4E6-4AC9-8B69-1F929DE57F89}" presName="connector1" presStyleLbl="sibTrans2D1" presStyleIdx="0" presStyleCnt="3"/>
      <dgm:spPr/>
    </dgm:pt>
    <dgm:pt modelId="{CE6B0BF7-6B5B-4A6C-AEBD-537AC79C8379}" type="pres">
      <dgm:prSet presAssocID="{191E63EC-946B-4EC6-BF55-16E39D5D212A}" presName="connector2" presStyleLbl="sibTrans2D1" presStyleIdx="1" presStyleCnt="3"/>
      <dgm:spPr/>
    </dgm:pt>
    <dgm:pt modelId="{C16DE9EB-4DD1-4075-AF66-28758416A0E4}" type="pres">
      <dgm:prSet presAssocID="{0D574D74-7147-4FF0-975A-FB1BBD591AE9}" presName="connector3" presStyleLbl="sibTrans2D1" presStyleIdx="2" presStyleCnt="3"/>
      <dgm:spPr/>
    </dgm:pt>
  </dgm:ptLst>
  <dgm:cxnLst>
    <dgm:cxn modelId="{FE319F05-4930-4257-9FA8-AC74C63968A6}" srcId="{6D175221-BEDE-4F6F-8EC2-481C5922FB29}" destId="{A2D3419C-0875-44CF-AEEE-788E09A1402D}" srcOrd="3" destOrd="0" parTransId="{2EE131A2-C566-4247-9A0A-5F4D3BA01266}" sibTransId="{C312BABA-5744-480C-850A-2E701CB9E3E5}"/>
    <dgm:cxn modelId="{D6B0650B-EB23-470A-8F6A-6DAE1B7E402B}" type="presOf" srcId="{D73DB3C3-9BBF-4438-BFF0-4F700F56E9ED}" destId="{AF0904EA-DC65-4279-B012-D7F22C23824B}" srcOrd="0" destOrd="0" presId="urn:microsoft.com/office/officeart/2005/8/layout/gear1"/>
    <dgm:cxn modelId="{02EFB720-F648-466D-B079-1E56B1330770}" type="presOf" srcId="{BD7FAD0F-69FB-40AE-8F3E-C291A447EE09}" destId="{3D620291-6906-44D9-8C7E-3C75D0ABF563}" srcOrd="2" destOrd="0" presId="urn:microsoft.com/office/officeart/2005/8/layout/gear1"/>
    <dgm:cxn modelId="{64816422-65C7-45AB-9841-16E0553AB22A}" type="presOf" srcId="{0D574D74-7147-4FF0-975A-FB1BBD591AE9}" destId="{C16DE9EB-4DD1-4075-AF66-28758416A0E4}" srcOrd="0" destOrd="0" presId="urn:microsoft.com/office/officeart/2005/8/layout/gear1"/>
    <dgm:cxn modelId="{9C339935-CEE3-4ED7-A6CC-9C9342DC5AD7}" srcId="{6D175221-BEDE-4F6F-8EC2-481C5922FB29}" destId="{BD7FAD0F-69FB-40AE-8F3E-C291A447EE09}" srcOrd="2" destOrd="0" parTransId="{9611F156-EA70-4F31-A93F-25282AFED03C}" sibTransId="{0D574D74-7147-4FF0-975A-FB1BBD591AE9}"/>
    <dgm:cxn modelId="{AFC01F42-2865-4239-870F-09E1C6D0EA26}" type="presOf" srcId="{6D175221-BEDE-4F6F-8EC2-481C5922FB29}" destId="{8CFB90D4-217D-4AE1-8D30-98D2D5AE97C5}" srcOrd="0" destOrd="0" presId="urn:microsoft.com/office/officeart/2005/8/layout/gear1"/>
    <dgm:cxn modelId="{6B549A51-E822-479C-9877-2F20650C4E0F}" type="presOf" srcId="{BD7FAD0F-69FB-40AE-8F3E-C291A447EE09}" destId="{1A4E2C04-92AC-44F4-904C-94164AF8F0CF}" srcOrd="1" destOrd="0" presId="urn:microsoft.com/office/officeart/2005/8/layout/gear1"/>
    <dgm:cxn modelId="{225DF775-97FB-4A0D-B42A-B4AEEB09716B}" srcId="{6D175221-BEDE-4F6F-8EC2-481C5922FB29}" destId="{D73DB3C3-9BBF-4438-BFF0-4F700F56E9ED}" srcOrd="0" destOrd="0" parTransId="{DA11E2FB-4B63-4CB3-81B6-11F4C603F0AC}" sibTransId="{47D876C0-B4E6-4AC9-8B69-1F929DE57F89}"/>
    <dgm:cxn modelId="{FF1E6D58-67D8-41C0-B080-41306E07BBFA}" type="presOf" srcId="{D73DB3C3-9BBF-4438-BFF0-4F700F56E9ED}" destId="{102D7DF4-D627-4CFA-AC73-02686E6C8B50}" srcOrd="2" destOrd="0" presId="urn:microsoft.com/office/officeart/2005/8/layout/gear1"/>
    <dgm:cxn modelId="{6AA618B1-A992-4BFB-9A06-9E84130C81E8}" srcId="{6D175221-BEDE-4F6F-8EC2-481C5922FB29}" destId="{A5CAA93C-423C-491F-A75B-C8CED263004A}" srcOrd="1" destOrd="0" parTransId="{AC8A2983-F038-4E35-A9A2-E41EE19001D7}" sibTransId="{191E63EC-946B-4EC6-BF55-16E39D5D212A}"/>
    <dgm:cxn modelId="{BDB3B9BA-E3F1-49C3-9B39-54CB257D987B}" type="presOf" srcId="{191E63EC-946B-4EC6-BF55-16E39D5D212A}" destId="{CE6B0BF7-6B5B-4A6C-AEBD-537AC79C8379}" srcOrd="0" destOrd="0" presId="urn:microsoft.com/office/officeart/2005/8/layout/gear1"/>
    <dgm:cxn modelId="{621311BF-E52C-4892-912F-2EC36F86719B}" type="presOf" srcId="{A5CAA93C-423C-491F-A75B-C8CED263004A}" destId="{7DFA1331-F401-4B76-A0E6-9B61E5540F85}" srcOrd="2" destOrd="0" presId="urn:microsoft.com/office/officeart/2005/8/layout/gear1"/>
    <dgm:cxn modelId="{04F218C4-C665-403E-ACD0-0674AA8C2CDA}" type="presOf" srcId="{D73DB3C3-9BBF-4438-BFF0-4F700F56E9ED}" destId="{88B6D445-13AA-417C-B782-7A1AB8B6E13C}" srcOrd="1" destOrd="0" presId="urn:microsoft.com/office/officeart/2005/8/layout/gear1"/>
    <dgm:cxn modelId="{693901C8-3D86-4C69-B5A2-9FA74D30BED0}" type="presOf" srcId="{A5CAA93C-423C-491F-A75B-C8CED263004A}" destId="{F854D774-6A0C-416E-8FAF-019878A0FC43}" srcOrd="0" destOrd="0" presId="urn:microsoft.com/office/officeart/2005/8/layout/gear1"/>
    <dgm:cxn modelId="{20690ECE-5BA5-4C19-9080-B209EF0E5284}" type="presOf" srcId="{BD7FAD0F-69FB-40AE-8F3E-C291A447EE09}" destId="{7BA306A9-84F0-4815-9589-831DEBFEB386}" srcOrd="3" destOrd="0" presId="urn:microsoft.com/office/officeart/2005/8/layout/gear1"/>
    <dgm:cxn modelId="{E3C5D8E5-39B7-4830-8F14-9E138299B5FD}" type="presOf" srcId="{A5CAA93C-423C-491F-A75B-C8CED263004A}" destId="{2C11F7BF-D182-492A-B4C8-3DE4D1CA6A62}" srcOrd="1" destOrd="0" presId="urn:microsoft.com/office/officeart/2005/8/layout/gear1"/>
    <dgm:cxn modelId="{71E76DEE-2632-40B6-9BC0-ED0E74C4A1DC}" type="presOf" srcId="{47D876C0-B4E6-4AC9-8B69-1F929DE57F89}" destId="{CDCFF69F-1D6A-4910-81EF-B2E99D77DEBE}" srcOrd="0" destOrd="0" presId="urn:microsoft.com/office/officeart/2005/8/layout/gear1"/>
    <dgm:cxn modelId="{CFDA66FB-C0B7-47A9-BBEE-4F7DC8C270B1}" type="presOf" srcId="{BD7FAD0F-69FB-40AE-8F3E-C291A447EE09}" destId="{9A6C69FD-204A-41E0-BA5E-12AE5C3E2D6D}" srcOrd="0" destOrd="0" presId="urn:microsoft.com/office/officeart/2005/8/layout/gear1"/>
    <dgm:cxn modelId="{B5A1E01F-0381-4386-B698-14CC4B0C95B5}" type="presParOf" srcId="{8CFB90D4-217D-4AE1-8D30-98D2D5AE97C5}" destId="{AF0904EA-DC65-4279-B012-D7F22C23824B}" srcOrd="0" destOrd="0" presId="urn:microsoft.com/office/officeart/2005/8/layout/gear1"/>
    <dgm:cxn modelId="{C12266F7-7A5E-4832-948E-70E946BBB60A}" type="presParOf" srcId="{8CFB90D4-217D-4AE1-8D30-98D2D5AE97C5}" destId="{88B6D445-13AA-417C-B782-7A1AB8B6E13C}" srcOrd="1" destOrd="0" presId="urn:microsoft.com/office/officeart/2005/8/layout/gear1"/>
    <dgm:cxn modelId="{35CB8738-E8B4-4A14-B058-0A6BC27D5873}" type="presParOf" srcId="{8CFB90D4-217D-4AE1-8D30-98D2D5AE97C5}" destId="{102D7DF4-D627-4CFA-AC73-02686E6C8B50}" srcOrd="2" destOrd="0" presId="urn:microsoft.com/office/officeart/2005/8/layout/gear1"/>
    <dgm:cxn modelId="{F3AA7204-5642-4882-AD56-794EC919FD27}" type="presParOf" srcId="{8CFB90D4-217D-4AE1-8D30-98D2D5AE97C5}" destId="{F854D774-6A0C-416E-8FAF-019878A0FC43}" srcOrd="3" destOrd="0" presId="urn:microsoft.com/office/officeart/2005/8/layout/gear1"/>
    <dgm:cxn modelId="{8714031F-8752-444A-B9F6-23C56FC3AD6B}" type="presParOf" srcId="{8CFB90D4-217D-4AE1-8D30-98D2D5AE97C5}" destId="{2C11F7BF-D182-492A-B4C8-3DE4D1CA6A62}" srcOrd="4" destOrd="0" presId="urn:microsoft.com/office/officeart/2005/8/layout/gear1"/>
    <dgm:cxn modelId="{CE07A80C-6852-4D5B-A821-52402ADD1096}" type="presParOf" srcId="{8CFB90D4-217D-4AE1-8D30-98D2D5AE97C5}" destId="{7DFA1331-F401-4B76-A0E6-9B61E5540F85}" srcOrd="5" destOrd="0" presId="urn:microsoft.com/office/officeart/2005/8/layout/gear1"/>
    <dgm:cxn modelId="{5DE3637E-3D11-4B8C-B448-15D17A869230}" type="presParOf" srcId="{8CFB90D4-217D-4AE1-8D30-98D2D5AE97C5}" destId="{9A6C69FD-204A-41E0-BA5E-12AE5C3E2D6D}" srcOrd="6" destOrd="0" presId="urn:microsoft.com/office/officeart/2005/8/layout/gear1"/>
    <dgm:cxn modelId="{AEC16E85-58CE-4A74-93E8-35621A4105EB}" type="presParOf" srcId="{8CFB90D4-217D-4AE1-8D30-98D2D5AE97C5}" destId="{1A4E2C04-92AC-44F4-904C-94164AF8F0CF}" srcOrd="7" destOrd="0" presId="urn:microsoft.com/office/officeart/2005/8/layout/gear1"/>
    <dgm:cxn modelId="{64202595-5FEF-460F-8206-957623DE7248}" type="presParOf" srcId="{8CFB90D4-217D-4AE1-8D30-98D2D5AE97C5}" destId="{3D620291-6906-44D9-8C7E-3C75D0ABF563}" srcOrd="8" destOrd="0" presId="urn:microsoft.com/office/officeart/2005/8/layout/gear1"/>
    <dgm:cxn modelId="{00247006-125F-472F-BDCC-6A073A52E5DF}" type="presParOf" srcId="{8CFB90D4-217D-4AE1-8D30-98D2D5AE97C5}" destId="{7BA306A9-84F0-4815-9589-831DEBFEB386}" srcOrd="9" destOrd="0" presId="urn:microsoft.com/office/officeart/2005/8/layout/gear1"/>
    <dgm:cxn modelId="{D89EE881-209B-4A43-BEC9-B632F5F46288}" type="presParOf" srcId="{8CFB90D4-217D-4AE1-8D30-98D2D5AE97C5}" destId="{CDCFF69F-1D6A-4910-81EF-B2E99D77DEBE}" srcOrd="10" destOrd="0" presId="urn:microsoft.com/office/officeart/2005/8/layout/gear1"/>
    <dgm:cxn modelId="{69DF0EE2-AA88-4BA4-BA0A-D901341DB5E2}" type="presParOf" srcId="{8CFB90D4-217D-4AE1-8D30-98D2D5AE97C5}" destId="{CE6B0BF7-6B5B-4A6C-AEBD-537AC79C8379}" srcOrd="11" destOrd="0" presId="urn:microsoft.com/office/officeart/2005/8/layout/gear1"/>
    <dgm:cxn modelId="{6F870CBF-A82F-4719-AD7A-F6804FE84748}" type="presParOf" srcId="{8CFB90D4-217D-4AE1-8D30-98D2D5AE97C5}" destId="{C16DE9EB-4DD1-4075-AF66-28758416A0E4}"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D0B7C6-F766-4C5C-922A-C3D51FA9DC1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GB"/>
        </a:p>
      </dgm:t>
    </dgm:pt>
    <dgm:pt modelId="{C452B7C2-F6BC-49C8-A592-116486F749B6}">
      <dgm:prSet phldrT="[Text]"/>
      <dgm:spPr/>
      <dgm:t>
        <a:bodyPr/>
        <a:lstStyle/>
        <a:p>
          <a:r>
            <a:rPr lang="en-US" dirty="0"/>
            <a:t>User Delayed Load</a:t>
          </a:r>
          <a:endParaRPr lang="en-GB" dirty="0"/>
        </a:p>
      </dgm:t>
    </dgm:pt>
    <dgm:pt modelId="{9AC821CC-BA5E-491E-B487-FFAAB0C40373}" type="parTrans" cxnId="{AAB0BA50-15D3-4D65-8D69-A663A6F33B79}">
      <dgm:prSet/>
      <dgm:spPr/>
      <dgm:t>
        <a:bodyPr/>
        <a:lstStyle/>
        <a:p>
          <a:endParaRPr lang="en-GB"/>
        </a:p>
      </dgm:t>
    </dgm:pt>
    <dgm:pt modelId="{F3E019CE-7CA9-4215-8B03-0FB559BD38D2}" type="sibTrans" cxnId="{AAB0BA50-15D3-4D65-8D69-A663A6F33B79}">
      <dgm:prSet/>
      <dgm:spPr/>
      <dgm:t>
        <a:bodyPr/>
        <a:lstStyle/>
        <a:p>
          <a:endParaRPr lang="en-GB"/>
        </a:p>
      </dgm:t>
    </dgm:pt>
    <dgm:pt modelId="{2B3E74EB-D881-442A-8518-9F46DC7D59F4}">
      <dgm:prSet phldrT="[Text]"/>
      <dgm:spPr/>
      <dgm:t>
        <a:bodyPr/>
        <a:lstStyle/>
        <a:p>
          <a:r>
            <a:rPr lang="en-US" dirty="0"/>
            <a:t>Change Data row limit for non-delegable queries</a:t>
          </a:r>
          <a:endParaRPr lang="en-GB" dirty="0"/>
        </a:p>
      </dgm:t>
    </dgm:pt>
    <dgm:pt modelId="{CFF4E8F5-D74F-484F-AC68-1CBB12749116}" type="parTrans" cxnId="{59CB7557-C31B-4418-9344-4866F4613270}">
      <dgm:prSet/>
      <dgm:spPr/>
      <dgm:t>
        <a:bodyPr/>
        <a:lstStyle/>
        <a:p>
          <a:endParaRPr lang="en-GB"/>
        </a:p>
      </dgm:t>
    </dgm:pt>
    <dgm:pt modelId="{237104DB-41C7-4200-AEF5-7FF09F4A3C7C}" type="sibTrans" cxnId="{59CB7557-C31B-4418-9344-4866F4613270}">
      <dgm:prSet/>
      <dgm:spPr/>
      <dgm:t>
        <a:bodyPr/>
        <a:lstStyle/>
        <a:p>
          <a:endParaRPr lang="en-GB"/>
        </a:p>
      </dgm:t>
    </dgm:pt>
    <dgm:pt modelId="{FD8FCCD1-58B3-43D5-AC66-5CB9DCC5A988}">
      <dgm:prSet phldrT="[Text]"/>
      <dgm:spPr/>
      <dgm:t>
        <a:bodyPr/>
        <a:lstStyle/>
        <a:p>
          <a:r>
            <a:rPr lang="en-US" dirty="0"/>
            <a:t>Utilize on-Start</a:t>
          </a:r>
          <a:endParaRPr lang="en-GB" dirty="0"/>
        </a:p>
      </dgm:t>
    </dgm:pt>
    <dgm:pt modelId="{D118837A-EAAE-47BF-8904-B0A45695CF57}" type="parTrans" cxnId="{7B4BD04A-4BE4-48F5-B9FC-8784C52D7169}">
      <dgm:prSet/>
      <dgm:spPr/>
      <dgm:t>
        <a:bodyPr/>
        <a:lstStyle/>
        <a:p>
          <a:endParaRPr lang="en-GB"/>
        </a:p>
      </dgm:t>
    </dgm:pt>
    <dgm:pt modelId="{176D59D4-B3B9-4756-B7B1-C3187BE4984D}" type="sibTrans" cxnId="{7B4BD04A-4BE4-48F5-B9FC-8784C52D7169}">
      <dgm:prSet/>
      <dgm:spPr/>
      <dgm:t>
        <a:bodyPr/>
        <a:lstStyle/>
        <a:p>
          <a:endParaRPr lang="en-GB"/>
        </a:p>
      </dgm:t>
    </dgm:pt>
    <dgm:pt modelId="{433B2023-3456-460A-9E8A-5A9E7F2F5925}" type="pres">
      <dgm:prSet presAssocID="{2ED0B7C6-F766-4C5C-922A-C3D51FA9DC16}" presName="linear" presStyleCnt="0">
        <dgm:presLayoutVars>
          <dgm:dir/>
          <dgm:animLvl val="lvl"/>
          <dgm:resizeHandles val="exact"/>
        </dgm:presLayoutVars>
      </dgm:prSet>
      <dgm:spPr/>
    </dgm:pt>
    <dgm:pt modelId="{F6F635F5-E023-45DA-8C5A-CB171DD7AFE7}" type="pres">
      <dgm:prSet presAssocID="{C452B7C2-F6BC-49C8-A592-116486F749B6}" presName="parentLin" presStyleCnt="0"/>
      <dgm:spPr/>
    </dgm:pt>
    <dgm:pt modelId="{D0995875-D53C-4AFD-9E98-65F7FA35BB4C}" type="pres">
      <dgm:prSet presAssocID="{C452B7C2-F6BC-49C8-A592-116486F749B6}" presName="parentLeftMargin" presStyleLbl="node1" presStyleIdx="0" presStyleCnt="3"/>
      <dgm:spPr/>
    </dgm:pt>
    <dgm:pt modelId="{B7767567-BBCB-4C0B-8ABF-7FE87D48B9AA}" type="pres">
      <dgm:prSet presAssocID="{C452B7C2-F6BC-49C8-A592-116486F749B6}" presName="parentText" presStyleLbl="node1" presStyleIdx="0" presStyleCnt="3">
        <dgm:presLayoutVars>
          <dgm:chMax val="0"/>
          <dgm:bulletEnabled val="1"/>
        </dgm:presLayoutVars>
      </dgm:prSet>
      <dgm:spPr/>
    </dgm:pt>
    <dgm:pt modelId="{C79BFE92-E095-4F68-8105-80D37E8F55D6}" type="pres">
      <dgm:prSet presAssocID="{C452B7C2-F6BC-49C8-A592-116486F749B6}" presName="negativeSpace" presStyleCnt="0"/>
      <dgm:spPr/>
    </dgm:pt>
    <dgm:pt modelId="{C4290CF6-C5C2-426F-B0CC-048C7306E0B3}" type="pres">
      <dgm:prSet presAssocID="{C452B7C2-F6BC-49C8-A592-116486F749B6}" presName="childText" presStyleLbl="conFgAcc1" presStyleIdx="0" presStyleCnt="3">
        <dgm:presLayoutVars>
          <dgm:bulletEnabled val="1"/>
        </dgm:presLayoutVars>
      </dgm:prSet>
      <dgm:spPr/>
    </dgm:pt>
    <dgm:pt modelId="{C4607556-7163-45F4-9A8C-FFAC67290A96}" type="pres">
      <dgm:prSet presAssocID="{F3E019CE-7CA9-4215-8B03-0FB559BD38D2}" presName="spaceBetweenRectangles" presStyleCnt="0"/>
      <dgm:spPr/>
    </dgm:pt>
    <dgm:pt modelId="{7D5A94BE-C558-4429-B8C7-601554BCA47E}" type="pres">
      <dgm:prSet presAssocID="{2B3E74EB-D881-442A-8518-9F46DC7D59F4}" presName="parentLin" presStyleCnt="0"/>
      <dgm:spPr/>
    </dgm:pt>
    <dgm:pt modelId="{27006B7A-264C-49C6-9374-6B15CD4E3FFC}" type="pres">
      <dgm:prSet presAssocID="{2B3E74EB-D881-442A-8518-9F46DC7D59F4}" presName="parentLeftMargin" presStyleLbl="node1" presStyleIdx="0" presStyleCnt="3"/>
      <dgm:spPr/>
    </dgm:pt>
    <dgm:pt modelId="{2197F5CF-FB53-4E52-ABF1-250F3B8703BF}" type="pres">
      <dgm:prSet presAssocID="{2B3E74EB-D881-442A-8518-9F46DC7D59F4}" presName="parentText" presStyleLbl="node1" presStyleIdx="1" presStyleCnt="3">
        <dgm:presLayoutVars>
          <dgm:chMax val="0"/>
          <dgm:bulletEnabled val="1"/>
        </dgm:presLayoutVars>
      </dgm:prSet>
      <dgm:spPr/>
    </dgm:pt>
    <dgm:pt modelId="{CD1029DA-5C51-482B-83C4-C3BA6C18EEE6}" type="pres">
      <dgm:prSet presAssocID="{2B3E74EB-D881-442A-8518-9F46DC7D59F4}" presName="negativeSpace" presStyleCnt="0"/>
      <dgm:spPr/>
    </dgm:pt>
    <dgm:pt modelId="{6EB05CF6-6008-40B6-8189-8A0B7E97CB34}" type="pres">
      <dgm:prSet presAssocID="{2B3E74EB-D881-442A-8518-9F46DC7D59F4}" presName="childText" presStyleLbl="conFgAcc1" presStyleIdx="1" presStyleCnt="3">
        <dgm:presLayoutVars>
          <dgm:bulletEnabled val="1"/>
        </dgm:presLayoutVars>
      </dgm:prSet>
      <dgm:spPr/>
    </dgm:pt>
    <dgm:pt modelId="{F1EB6C7B-1421-47F9-A75E-CFF040B16995}" type="pres">
      <dgm:prSet presAssocID="{237104DB-41C7-4200-AEF5-7FF09F4A3C7C}" presName="spaceBetweenRectangles" presStyleCnt="0"/>
      <dgm:spPr/>
    </dgm:pt>
    <dgm:pt modelId="{D0D1A5A1-EFE5-489B-ABD4-FEE0F16A8F07}" type="pres">
      <dgm:prSet presAssocID="{FD8FCCD1-58B3-43D5-AC66-5CB9DCC5A988}" presName="parentLin" presStyleCnt="0"/>
      <dgm:spPr/>
    </dgm:pt>
    <dgm:pt modelId="{0BE7D259-1A8B-4B21-9395-4748A44E3D5E}" type="pres">
      <dgm:prSet presAssocID="{FD8FCCD1-58B3-43D5-AC66-5CB9DCC5A988}" presName="parentLeftMargin" presStyleLbl="node1" presStyleIdx="1" presStyleCnt="3"/>
      <dgm:spPr/>
    </dgm:pt>
    <dgm:pt modelId="{5E7A6080-8311-4798-99DB-F65956B39640}" type="pres">
      <dgm:prSet presAssocID="{FD8FCCD1-58B3-43D5-AC66-5CB9DCC5A988}" presName="parentText" presStyleLbl="node1" presStyleIdx="2" presStyleCnt="3">
        <dgm:presLayoutVars>
          <dgm:chMax val="0"/>
          <dgm:bulletEnabled val="1"/>
        </dgm:presLayoutVars>
      </dgm:prSet>
      <dgm:spPr/>
    </dgm:pt>
    <dgm:pt modelId="{B4EAB2CC-779F-454D-8D2F-1FDCB39857D7}" type="pres">
      <dgm:prSet presAssocID="{FD8FCCD1-58B3-43D5-AC66-5CB9DCC5A988}" presName="negativeSpace" presStyleCnt="0"/>
      <dgm:spPr/>
    </dgm:pt>
    <dgm:pt modelId="{C812D4D6-4D3F-4BC7-B7DB-81C554C8EB6A}" type="pres">
      <dgm:prSet presAssocID="{FD8FCCD1-58B3-43D5-AC66-5CB9DCC5A988}" presName="childText" presStyleLbl="conFgAcc1" presStyleIdx="2" presStyleCnt="3">
        <dgm:presLayoutVars>
          <dgm:bulletEnabled val="1"/>
        </dgm:presLayoutVars>
      </dgm:prSet>
      <dgm:spPr/>
    </dgm:pt>
  </dgm:ptLst>
  <dgm:cxnLst>
    <dgm:cxn modelId="{7B4BD04A-4BE4-48F5-B9FC-8784C52D7169}" srcId="{2ED0B7C6-F766-4C5C-922A-C3D51FA9DC16}" destId="{FD8FCCD1-58B3-43D5-AC66-5CB9DCC5A988}" srcOrd="2" destOrd="0" parTransId="{D118837A-EAAE-47BF-8904-B0A45695CF57}" sibTransId="{176D59D4-B3B9-4756-B7B1-C3187BE4984D}"/>
    <dgm:cxn modelId="{AAB0BA50-15D3-4D65-8D69-A663A6F33B79}" srcId="{2ED0B7C6-F766-4C5C-922A-C3D51FA9DC16}" destId="{C452B7C2-F6BC-49C8-A592-116486F749B6}" srcOrd="0" destOrd="0" parTransId="{9AC821CC-BA5E-491E-B487-FFAAB0C40373}" sibTransId="{F3E019CE-7CA9-4215-8B03-0FB559BD38D2}"/>
    <dgm:cxn modelId="{48273B56-843B-45D5-A728-DBF2DB5E4FAA}" type="presOf" srcId="{FD8FCCD1-58B3-43D5-AC66-5CB9DCC5A988}" destId="{5E7A6080-8311-4798-99DB-F65956B39640}" srcOrd="1" destOrd="0" presId="urn:microsoft.com/office/officeart/2005/8/layout/list1"/>
    <dgm:cxn modelId="{59CB7557-C31B-4418-9344-4866F4613270}" srcId="{2ED0B7C6-F766-4C5C-922A-C3D51FA9DC16}" destId="{2B3E74EB-D881-442A-8518-9F46DC7D59F4}" srcOrd="1" destOrd="0" parTransId="{CFF4E8F5-D74F-484F-AC68-1CBB12749116}" sibTransId="{237104DB-41C7-4200-AEF5-7FF09F4A3C7C}"/>
    <dgm:cxn modelId="{8D6C057F-D16F-4305-AD5C-CE837C42D6E5}" type="presOf" srcId="{C452B7C2-F6BC-49C8-A592-116486F749B6}" destId="{B7767567-BBCB-4C0B-8ABF-7FE87D48B9AA}" srcOrd="1" destOrd="0" presId="urn:microsoft.com/office/officeart/2005/8/layout/list1"/>
    <dgm:cxn modelId="{03EB63BD-080F-48AD-A4A8-5FC254081950}" type="presOf" srcId="{C452B7C2-F6BC-49C8-A592-116486F749B6}" destId="{D0995875-D53C-4AFD-9E98-65F7FA35BB4C}" srcOrd="0" destOrd="0" presId="urn:microsoft.com/office/officeart/2005/8/layout/list1"/>
    <dgm:cxn modelId="{F73436C3-C9E3-4E99-B989-5F2AB7F11A80}" type="presOf" srcId="{2ED0B7C6-F766-4C5C-922A-C3D51FA9DC16}" destId="{433B2023-3456-460A-9E8A-5A9E7F2F5925}" srcOrd="0" destOrd="0" presId="urn:microsoft.com/office/officeart/2005/8/layout/list1"/>
    <dgm:cxn modelId="{99404AC7-2954-401A-9016-9F2124FF0814}" type="presOf" srcId="{2B3E74EB-D881-442A-8518-9F46DC7D59F4}" destId="{27006B7A-264C-49C6-9374-6B15CD4E3FFC}" srcOrd="0" destOrd="0" presId="urn:microsoft.com/office/officeart/2005/8/layout/list1"/>
    <dgm:cxn modelId="{489BD2E7-2DC5-4AAE-A7BE-95B49B06AE6A}" type="presOf" srcId="{2B3E74EB-D881-442A-8518-9F46DC7D59F4}" destId="{2197F5CF-FB53-4E52-ABF1-250F3B8703BF}" srcOrd="1" destOrd="0" presId="urn:microsoft.com/office/officeart/2005/8/layout/list1"/>
    <dgm:cxn modelId="{1AD765FD-DF2B-42F2-B160-3CF02E5B6C99}" type="presOf" srcId="{FD8FCCD1-58B3-43D5-AC66-5CB9DCC5A988}" destId="{0BE7D259-1A8B-4B21-9395-4748A44E3D5E}" srcOrd="0" destOrd="0" presId="urn:microsoft.com/office/officeart/2005/8/layout/list1"/>
    <dgm:cxn modelId="{4645B634-91B3-4D10-95E7-23023C1B2A40}" type="presParOf" srcId="{433B2023-3456-460A-9E8A-5A9E7F2F5925}" destId="{F6F635F5-E023-45DA-8C5A-CB171DD7AFE7}" srcOrd="0" destOrd="0" presId="urn:microsoft.com/office/officeart/2005/8/layout/list1"/>
    <dgm:cxn modelId="{F375C6F1-8317-4F6C-8A13-F8528D29CA36}" type="presParOf" srcId="{F6F635F5-E023-45DA-8C5A-CB171DD7AFE7}" destId="{D0995875-D53C-4AFD-9E98-65F7FA35BB4C}" srcOrd="0" destOrd="0" presId="urn:microsoft.com/office/officeart/2005/8/layout/list1"/>
    <dgm:cxn modelId="{5CFF3241-A1B7-4F25-BE9F-CA1FF39C4A63}" type="presParOf" srcId="{F6F635F5-E023-45DA-8C5A-CB171DD7AFE7}" destId="{B7767567-BBCB-4C0B-8ABF-7FE87D48B9AA}" srcOrd="1" destOrd="0" presId="urn:microsoft.com/office/officeart/2005/8/layout/list1"/>
    <dgm:cxn modelId="{E041406B-CBA3-4675-BF9D-803843DB4EA8}" type="presParOf" srcId="{433B2023-3456-460A-9E8A-5A9E7F2F5925}" destId="{C79BFE92-E095-4F68-8105-80D37E8F55D6}" srcOrd="1" destOrd="0" presId="urn:microsoft.com/office/officeart/2005/8/layout/list1"/>
    <dgm:cxn modelId="{05771555-614E-40EB-B61C-CB5C08901355}" type="presParOf" srcId="{433B2023-3456-460A-9E8A-5A9E7F2F5925}" destId="{C4290CF6-C5C2-426F-B0CC-048C7306E0B3}" srcOrd="2" destOrd="0" presId="urn:microsoft.com/office/officeart/2005/8/layout/list1"/>
    <dgm:cxn modelId="{1703592C-5307-41FE-BA33-8A1F59D2CB64}" type="presParOf" srcId="{433B2023-3456-460A-9E8A-5A9E7F2F5925}" destId="{C4607556-7163-45F4-9A8C-FFAC67290A96}" srcOrd="3" destOrd="0" presId="urn:microsoft.com/office/officeart/2005/8/layout/list1"/>
    <dgm:cxn modelId="{E535EF33-67EB-43B0-886B-BC643B145133}" type="presParOf" srcId="{433B2023-3456-460A-9E8A-5A9E7F2F5925}" destId="{7D5A94BE-C558-4429-B8C7-601554BCA47E}" srcOrd="4" destOrd="0" presId="urn:microsoft.com/office/officeart/2005/8/layout/list1"/>
    <dgm:cxn modelId="{1BD4CD22-84E8-4606-A875-EABB2618A336}" type="presParOf" srcId="{7D5A94BE-C558-4429-B8C7-601554BCA47E}" destId="{27006B7A-264C-49C6-9374-6B15CD4E3FFC}" srcOrd="0" destOrd="0" presId="urn:microsoft.com/office/officeart/2005/8/layout/list1"/>
    <dgm:cxn modelId="{861AEE38-D99B-47E2-8DC9-E687A3025743}" type="presParOf" srcId="{7D5A94BE-C558-4429-B8C7-601554BCA47E}" destId="{2197F5CF-FB53-4E52-ABF1-250F3B8703BF}" srcOrd="1" destOrd="0" presId="urn:microsoft.com/office/officeart/2005/8/layout/list1"/>
    <dgm:cxn modelId="{8B54B823-4BC5-4F48-899B-43FAC8DD15F4}" type="presParOf" srcId="{433B2023-3456-460A-9E8A-5A9E7F2F5925}" destId="{CD1029DA-5C51-482B-83C4-C3BA6C18EEE6}" srcOrd="5" destOrd="0" presId="urn:microsoft.com/office/officeart/2005/8/layout/list1"/>
    <dgm:cxn modelId="{54EB8EB2-771B-4064-9052-CA67BBA9BF58}" type="presParOf" srcId="{433B2023-3456-460A-9E8A-5A9E7F2F5925}" destId="{6EB05CF6-6008-40B6-8189-8A0B7E97CB34}" srcOrd="6" destOrd="0" presId="urn:microsoft.com/office/officeart/2005/8/layout/list1"/>
    <dgm:cxn modelId="{4D491558-77CF-47FF-BA85-DF1355B7A1D1}" type="presParOf" srcId="{433B2023-3456-460A-9E8A-5A9E7F2F5925}" destId="{F1EB6C7B-1421-47F9-A75E-CFF040B16995}" srcOrd="7" destOrd="0" presId="urn:microsoft.com/office/officeart/2005/8/layout/list1"/>
    <dgm:cxn modelId="{7B28DD8C-F4CC-4484-88F8-A9117951FD43}" type="presParOf" srcId="{433B2023-3456-460A-9E8A-5A9E7F2F5925}" destId="{D0D1A5A1-EFE5-489B-ABD4-FEE0F16A8F07}" srcOrd="8" destOrd="0" presId="urn:microsoft.com/office/officeart/2005/8/layout/list1"/>
    <dgm:cxn modelId="{0DDAFC66-B932-48A0-8CDE-F4ED9503D50F}" type="presParOf" srcId="{D0D1A5A1-EFE5-489B-ABD4-FEE0F16A8F07}" destId="{0BE7D259-1A8B-4B21-9395-4748A44E3D5E}" srcOrd="0" destOrd="0" presId="urn:microsoft.com/office/officeart/2005/8/layout/list1"/>
    <dgm:cxn modelId="{601BDCAF-1EC9-4DDA-88C4-E8F3FAC396D6}" type="presParOf" srcId="{D0D1A5A1-EFE5-489B-ABD4-FEE0F16A8F07}" destId="{5E7A6080-8311-4798-99DB-F65956B39640}" srcOrd="1" destOrd="0" presId="urn:microsoft.com/office/officeart/2005/8/layout/list1"/>
    <dgm:cxn modelId="{B72B3C66-CEF5-4CFF-948C-323DAB993F84}" type="presParOf" srcId="{433B2023-3456-460A-9E8A-5A9E7F2F5925}" destId="{B4EAB2CC-779F-454D-8D2F-1FDCB39857D7}" srcOrd="9" destOrd="0" presId="urn:microsoft.com/office/officeart/2005/8/layout/list1"/>
    <dgm:cxn modelId="{7056993A-D44C-434B-A8FE-7E53B0EF7D8C}" type="presParOf" srcId="{433B2023-3456-460A-9E8A-5A9E7F2F5925}" destId="{C812D4D6-4D3F-4BC7-B7DB-81C554C8EB6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35CC9-C0F8-458F-B7F1-9039C961E814}">
      <dsp:nvSpPr>
        <dsp:cNvPr id="0" name=""/>
        <dsp:cNvSpPr/>
      </dsp:nvSpPr>
      <dsp:spPr>
        <a:xfrm>
          <a:off x="5838394" y="1138"/>
          <a:ext cx="1120048"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b="1" kern="1200" dirty="0"/>
            <a:t>Why is my app slow? </a:t>
          </a:r>
          <a:endParaRPr lang="en-GB" sz="1800" b="1" kern="1200" dirty="0"/>
        </a:p>
      </dsp:txBody>
      <dsp:txXfrm>
        <a:off x="5838394" y="1138"/>
        <a:ext cx="1120048" cy="932177"/>
      </dsp:txXfrm>
    </dsp:sp>
    <dsp:sp modelId="{DD7F0DB4-84F5-496F-992A-D83BC4C3AE1D}">
      <dsp:nvSpPr>
        <dsp:cNvPr id="0" name=""/>
        <dsp:cNvSpPr/>
      </dsp:nvSpPr>
      <dsp:spPr>
        <a:xfrm>
          <a:off x="2881941" y="87554"/>
          <a:ext cx="5195456" cy="5195456"/>
        </a:xfrm>
        <a:prstGeom prst="circularArrow">
          <a:avLst>
            <a:gd name="adj1" fmla="val 3499"/>
            <a:gd name="adj2" fmla="val 216941"/>
            <a:gd name="adj3" fmla="val 19269420"/>
            <a:gd name="adj4" fmla="val 18481253"/>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C9914-BE71-4544-A752-60CB68D8AD8E}">
      <dsp:nvSpPr>
        <dsp:cNvPr id="0" name=""/>
        <dsp:cNvSpPr/>
      </dsp:nvSpPr>
      <dsp:spPr>
        <a:xfrm>
          <a:off x="6482277" y="1300445"/>
          <a:ext cx="2430895"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Delegation issues</a:t>
          </a:r>
        </a:p>
      </dsp:txBody>
      <dsp:txXfrm>
        <a:off x="6482277" y="1300445"/>
        <a:ext cx="2430895" cy="932177"/>
      </dsp:txXfrm>
    </dsp:sp>
    <dsp:sp modelId="{3DCE25BB-0872-4F31-9188-F8DED1E641A1}">
      <dsp:nvSpPr>
        <dsp:cNvPr id="0" name=""/>
        <dsp:cNvSpPr/>
      </dsp:nvSpPr>
      <dsp:spPr>
        <a:xfrm>
          <a:off x="3126425" y="774187"/>
          <a:ext cx="5195456" cy="5195456"/>
        </a:xfrm>
        <a:prstGeom prst="circularArrow">
          <a:avLst>
            <a:gd name="adj1" fmla="val 3499"/>
            <a:gd name="adj2" fmla="val 216941"/>
            <a:gd name="adj3" fmla="val 21111608"/>
            <a:gd name="adj4" fmla="val 19900212"/>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99CD7-3CDD-40AC-93AA-6D3634729CA3}">
      <dsp:nvSpPr>
        <dsp:cNvPr id="0" name=""/>
        <dsp:cNvSpPr/>
      </dsp:nvSpPr>
      <dsp:spPr>
        <a:xfrm>
          <a:off x="6982816" y="3182540"/>
          <a:ext cx="2004601"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Formulae</a:t>
          </a:r>
        </a:p>
      </dsp:txBody>
      <dsp:txXfrm>
        <a:off x="6982816" y="3182540"/>
        <a:ext cx="2004601" cy="932177"/>
      </dsp:txXfrm>
    </dsp:sp>
    <dsp:sp modelId="{FA0CF89C-268E-41CC-8723-7887EC476460}">
      <dsp:nvSpPr>
        <dsp:cNvPr id="0" name=""/>
        <dsp:cNvSpPr/>
      </dsp:nvSpPr>
      <dsp:spPr>
        <a:xfrm>
          <a:off x="3505141" y="-228090"/>
          <a:ext cx="5195456" cy="5195456"/>
        </a:xfrm>
        <a:prstGeom prst="circularArrow">
          <a:avLst>
            <a:gd name="adj1" fmla="val 3499"/>
            <a:gd name="adj2" fmla="val 216941"/>
            <a:gd name="adj3" fmla="val 4073285"/>
            <a:gd name="adj4" fmla="val 2797492"/>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DA55FC-8466-4D51-B686-4340158F3BF8}">
      <dsp:nvSpPr>
        <dsp:cNvPr id="0" name=""/>
        <dsp:cNvSpPr/>
      </dsp:nvSpPr>
      <dsp:spPr>
        <a:xfrm>
          <a:off x="5932329" y="4437249"/>
          <a:ext cx="932177"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Variables</a:t>
          </a:r>
        </a:p>
      </dsp:txBody>
      <dsp:txXfrm>
        <a:off x="5932329" y="4437249"/>
        <a:ext cx="932177" cy="932177"/>
      </dsp:txXfrm>
    </dsp:sp>
    <dsp:sp modelId="{14AFED7A-A981-4275-857C-98CC131B9A67}">
      <dsp:nvSpPr>
        <dsp:cNvPr id="0" name=""/>
        <dsp:cNvSpPr/>
      </dsp:nvSpPr>
      <dsp:spPr>
        <a:xfrm>
          <a:off x="2881941" y="87554"/>
          <a:ext cx="5195456" cy="5195456"/>
        </a:xfrm>
        <a:prstGeom prst="circularArrow">
          <a:avLst>
            <a:gd name="adj1" fmla="val 3499"/>
            <a:gd name="adj2" fmla="val 216941"/>
            <a:gd name="adj3" fmla="val 5835132"/>
            <a:gd name="adj4" fmla="val 4747927"/>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110A5-8BB9-4501-B877-DEAFE2A07938}">
      <dsp:nvSpPr>
        <dsp:cNvPr id="0" name=""/>
        <dsp:cNvSpPr/>
      </dsp:nvSpPr>
      <dsp:spPr>
        <a:xfrm>
          <a:off x="4094832" y="4437249"/>
          <a:ext cx="932177"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Timer</a:t>
          </a:r>
        </a:p>
      </dsp:txBody>
      <dsp:txXfrm>
        <a:off x="4094832" y="4437249"/>
        <a:ext cx="932177" cy="932177"/>
      </dsp:txXfrm>
    </dsp:sp>
    <dsp:sp modelId="{E533A2A8-178F-4F73-AA77-DE4C1B125627}">
      <dsp:nvSpPr>
        <dsp:cNvPr id="0" name=""/>
        <dsp:cNvSpPr/>
      </dsp:nvSpPr>
      <dsp:spPr>
        <a:xfrm>
          <a:off x="2881941" y="87554"/>
          <a:ext cx="5195456" cy="5195456"/>
        </a:xfrm>
        <a:prstGeom prst="circularArrow">
          <a:avLst>
            <a:gd name="adj1" fmla="val 3499"/>
            <a:gd name="adj2" fmla="val 216941"/>
            <a:gd name="adj3" fmla="val 8469420"/>
            <a:gd name="adj4" fmla="val 7513639"/>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61A0C0-F991-40A8-A6F1-09F5B1235573}">
      <dsp:nvSpPr>
        <dsp:cNvPr id="0" name=""/>
        <dsp:cNvSpPr/>
      </dsp:nvSpPr>
      <dsp:spPr>
        <a:xfrm>
          <a:off x="2316824" y="3137942"/>
          <a:ext cx="1889579"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Power apps settings</a:t>
          </a:r>
        </a:p>
      </dsp:txBody>
      <dsp:txXfrm>
        <a:off x="2316824" y="3137942"/>
        <a:ext cx="1889579" cy="932177"/>
      </dsp:txXfrm>
    </dsp:sp>
    <dsp:sp modelId="{12491BA6-49E4-40CD-8B37-0F1EEB5B19D8}">
      <dsp:nvSpPr>
        <dsp:cNvPr id="0" name=""/>
        <dsp:cNvSpPr/>
      </dsp:nvSpPr>
      <dsp:spPr>
        <a:xfrm>
          <a:off x="2891189" y="87554"/>
          <a:ext cx="5176961" cy="5195456"/>
        </a:xfrm>
        <a:prstGeom prst="circularArrow">
          <a:avLst>
            <a:gd name="adj1" fmla="val 3499"/>
            <a:gd name="adj2" fmla="val 216941"/>
            <a:gd name="adj3" fmla="val 11235132"/>
            <a:gd name="adj4" fmla="val 10147927"/>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0D0F6-BE77-4187-8F2D-04F4FCFB39FD}">
      <dsp:nvSpPr>
        <dsp:cNvPr id="0" name=""/>
        <dsp:cNvSpPr/>
      </dsp:nvSpPr>
      <dsp:spPr>
        <a:xfrm>
          <a:off x="2776094" y="1300445"/>
          <a:ext cx="971040"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Database considerations</a:t>
          </a:r>
        </a:p>
      </dsp:txBody>
      <dsp:txXfrm>
        <a:off x="2776094" y="1300445"/>
        <a:ext cx="971040" cy="932177"/>
      </dsp:txXfrm>
    </dsp:sp>
    <dsp:sp modelId="{F8DE66FB-D680-4789-BAC7-A161F975A710}">
      <dsp:nvSpPr>
        <dsp:cNvPr id="0" name=""/>
        <dsp:cNvSpPr/>
      </dsp:nvSpPr>
      <dsp:spPr>
        <a:xfrm>
          <a:off x="2881941" y="87554"/>
          <a:ext cx="5195456" cy="5195456"/>
        </a:xfrm>
        <a:prstGeom prst="circularArrow">
          <a:avLst>
            <a:gd name="adj1" fmla="val 3499"/>
            <a:gd name="adj2" fmla="val 216941"/>
            <a:gd name="adj3" fmla="val 13869420"/>
            <a:gd name="adj4" fmla="val 12913639"/>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72CED-0878-4187-ACB7-81750BF4D6D2}">
      <dsp:nvSpPr>
        <dsp:cNvPr id="0" name=""/>
        <dsp:cNvSpPr/>
      </dsp:nvSpPr>
      <dsp:spPr>
        <a:xfrm>
          <a:off x="4094832" y="1138"/>
          <a:ext cx="932177" cy="932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Using Buttons</a:t>
          </a:r>
        </a:p>
      </dsp:txBody>
      <dsp:txXfrm>
        <a:off x="4094832" y="1138"/>
        <a:ext cx="932177" cy="932177"/>
      </dsp:txXfrm>
    </dsp:sp>
    <dsp:sp modelId="{4D1F0815-D5F7-4889-ACD4-F3F5DB1CEEB0}">
      <dsp:nvSpPr>
        <dsp:cNvPr id="0" name=""/>
        <dsp:cNvSpPr/>
      </dsp:nvSpPr>
      <dsp:spPr>
        <a:xfrm>
          <a:off x="2881941" y="87554"/>
          <a:ext cx="5195456" cy="5195456"/>
        </a:xfrm>
        <a:prstGeom prst="circularArrow">
          <a:avLst>
            <a:gd name="adj1" fmla="val 3499"/>
            <a:gd name="adj2" fmla="val 216941"/>
            <a:gd name="adj3" fmla="val 16498652"/>
            <a:gd name="adj4" fmla="val 15547927"/>
            <a:gd name="adj5" fmla="val 408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827D6-75DD-45FE-9429-1F45E45BE9F8}">
      <dsp:nvSpPr>
        <dsp:cNvPr id="0" name=""/>
        <dsp:cNvSpPr/>
      </dsp:nvSpPr>
      <dsp:spPr>
        <a:xfrm>
          <a:off x="-4917694" y="-753567"/>
          <a:ext cx="5856943" cy="5856943"/>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5771816-6407-4CDA-87FC-8094DBE14103}">
      <dsp:nvSpPr>
        <dsp:cNvPr id="0" name=""/>
        <dsp:cNvSpPr/>
      </dsp:nvSpPr>
      <dsp:spPr>
        <a:xfrm>
          <a:off x="350486" y="229060"/>
          <a:ext cx="10127607"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Power Apps only brings back 500 records from a SQL Database</a:t>
          </a:r>
          <a:endParaRPr lang="en-GB" sz="2400" kern="1200" dirty="0"/>
        </a:p>
      </dsp:txBody>
      <dsp:txXfrm>
        <a:off x="350486" y="229060"/>
        <a:ext cx="10127607" cy="457947"/>
      </dsp:txXfrm>
    </dsp:sp>
    <dsp:sp modelId="{DC011B72-B908-4D26-A99A-DB7E794BA364}">
      <dsp:nvSpPr>
        <dsp:cNvPr id="0" name=""/>
        <dsp:cNvSpPr/>
      </dsp:nvSpPr>
      <dsp:spPr>
        <a:xfrm>
          <a:off x="64268" y="171817"/>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1D88D55-9847-44A1-9147-2339E5AE2C6E}">
      <dsp:nvSpPr>
        <dsp:cNvPr id="0" name=""/>
        <dsp:cNvSpPr/>
      </dsp:nvSpPr>
      <dsp:spPr>
        <a:xfrm>
          <a:off x="727179" y="915895"/>
          <a:ext cx="9750913"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Frequent calls to the database – Lookups/Search can cause slowness</a:t>
          </a:r>
          <a:endParaRPr lang="en-GB" sz="2400" kern="1200" dirty="0"/>
        </a:p>
      </dsp:txBody>
      <dsp:txXfrm>
        <a:off x="727179" y="915895"/>
        <a:ext cx="9750913" cy="457947"/>
      </dsp:txXfrm>
    </dsp:sp>
    <dsp:sp modelId="{53DD07B5-670C-4209-AAD3-0E976DC0EC13}">
      <dsp:nvSpPr>
        <dsp:cNvPr id="0" name=""/>
        <dsp:cNvSpPr/>
      </dsp:nvSpPr>
      <dsp:spPr>
        <a:xfrm>
          <a:off x="440962" y="858652"/>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A947367-38C0-4B4A-9FE6-A297FFCEA511}">
      <dsp:nvSpPr>
        <dsp:cNvPr id="0" name=""/>
        <dsp:cNvSpPr/>
      </dsp:nvSpPr>
      <dsp:spPr>
        <a:xfrm>
          <a:off x="899432" y="1602730"/>
          <a:ext cx="9578661"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Frequent User() function can cause slowness</a:t>
          </a:r>
          <a:endParaRPr lang="en-GB" sz="2400" kern="1200" dirty="0"/>
        </a:p>
      </dsp:txBody>
      <dsp:txXfrm>
        <a:off x="899432" y="1602730"/>
        <a:ext cx="9578661" cy="457947"/>
      </dsp:txXfrm>
    </dsp:sp>
    <dsp:sp modelId="{B292BFAB-41F4-48B6-92BF-E3639E8005F5}">
      <dsp:nvSpPr>
        <dsp:cNvPr id="0" name=""/>
        <dsp:cNvSpPr/>
      </dsp:nvSpPr>
      <dsp:spPr>
        <a:xfrm>
          <a:off x="613214" y="1545487"/>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3CA78C0-AFAA-4C4F-BD5A-593266DFD4CB}">
      <dsp:nvSpPr>
        <dsp:cNvPr id="0" name=""/>
        <dsp:cNvSpPr/>
      </dsp:nvSpPr>
      <dsp:spPr>
        <a:xfrm>
          <a:off x="899432" y="2289130"/>
          <a:ext cx="9578661"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Use of Non-Delegable functions can cause efficiency issues</a:t>
          </a:r>
          <a:endParaRPr lang="en-GB" sz="2400" kern="1200" dirty="0"/>
        </a:p>
      </dsp:txBody>
      <dsp:txXfrm>
        <a:off x="899432" y="2289130"/>
        <a:ext cx="9578661" cy="457947"/>
      </dsp:txXfrm>
    </dsp:sp>
    <dsp:sp modelId="{B350A4A0-037C-4EE0-9C03-C1ED61DA1982}">
      <dsp:nvSpPr>
        <dsp:cNvPr id="0" name=""/>
        <dsp:cNvSpPr/>
      </dsp:nvSpPr>
      <dsp:spPr>
        <a:xfrm>
          <a:off x="613214" y="2231886"/>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9CCC363-79D0-4B33-94CF-CA1C777DA521}">
      <dsp:nvSpPr>
        <dsp:cNvPr id="0" name=""/>
        <dsp:cNvSpPr/>
      </dsp:nvSpPr>
      <dsp:spPr>
        <a:xfrm>
          <a:off x="727179" y="2975965"/>
          <a:ext cx="9750913"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Too many data sources (Limit to 30)</a:t>
          </a:r>
        </a:p>
      </dsp:txBody>
      <dsp:txXfrm>
        <a:off x="727179" y="2975965"/>
        <a:ext cx="9750913" cy="457947"/>
      </dsp:txXfrm>
    </dsp:sp>
    <dsp:sp modelId="{3992B67F-F1D1-4E2A-8966-E118951EA650}">
      <dsp:nvSpPr>
        <dsp:cNvPr id="0" name=""/>
        <dsp:cNvSpPr/>
      </dsp:nvSpPr>
      <dsp:spPr>
        <a:xfrm>
          <a:off x="440962" y="2918721"/>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82360F5-9DFE-4F98-90ED-A9F191672C9F}">
      <dsp:nvSpPr>
        <dsp:cNvPr id="0" name=""/>
        <dsp:cNvSpPr/>
      </dsp:nvSpPr>
      <dsp:spPr>
        <a:xfrm>
          <a:off x="350486" y="3662800"/>
          <a:ext cx="10127607" cy="457947"/>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34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Too many controls (Limit to 500) </a:t>
          </a:r>
        </a:p>
      </dsp:txBody>
      <dsp:txXfrm>
        <a:off x="350486" y="3662800"/>
        <a:ext cx="10127607" cy="457947"/>
      </dsp:txXfrm>
    </dsp:sp>
    <dsp:sp modelId="{96A9D760-EA24-417B-9FC1-F7FC81581AA3}">
      <dsp:nvSpPr>
        <dsp:cNvPr id="0" name=""/>
        <dsp:cNvSpPr/>
      </dsp:nvSpPr>
      <dsp:spPr>
        <a:xfrm>
          <a:off x="64268" y="3605556"/>
          <a:ext cx="572434" cy="57243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36509-4C16-4535-A72B-776F3DE29084}">
      <dsp:nvSpPr>
        <dsp:cNvPr id="0" name=""/>
        <dsp:cNvSpPr/>
      </dsp:nvSpPr>
      <dsp:spPr>
        <a:xfrm rot="16200000">
          <a:off x="468" y="116386"/>
          <a:ext cx="2476560" cy="2476560"/>
        </a:xfrm>
        <a:prstGeom prst="down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Index</a:t>
          </a:r>
          <a:endParaRPr lang="en-GB" sz="2900" kern="1200" dirty="0"/>
        </a:p>
      </dsp:txBody>
      <dsp:txXfrm rot="5400000">
        <a:off x="468" y="735526"/>
        <a:ext cx="2043162" cy="1238280"/>
      </dsp:txXfrm>
    </dsp:sp>
    <dsp:sp modelId="{DD54C1D5-BDF7-4BB4-8340-AB1D806EAA66}">
      <dsp:nvSpPr>
        <dsp:cNvPr id="0" name=""/>
        <dsp:cNvSpPr/>
      </dsp:nvSpPr>
      <dsp:spPr>
        <a:xfrm rot="5400000">
          <a:off x="2610228" y="116386"/>
          <a:ext cx="2476560" cy="2476560"/>
        </a:xfrm>
        <a:prstGeom prst="downArrow">
          <a:avLst>
            <a:gd name="adj1" fmla="val 50000"/>
            <a:gd name="adj2" fmla="val 35000"/>
          </a:avLst>
        </a:prstGeom>
        <a:solidFill>
          <a:schemeClr val="accent5">
            <a:hueOff val="2906449"/>
            <a:satOff val="89344"/>
            <a:lumOff val="3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Increase DTU</a:t>
          </a:r>
          <a:endParaRPr lang="en-GB" sz="2900" kern="1200" dirty="0"/>
        </a:p>
      </dsp:txBody>
      <dsp:txXfrm rot="-5400000">
        <a:off x="3043626" y="735526"/>
        <a:ext cx="2043162" cy="1238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FCADC-E23D-4AAD-B678-2B35BCF0F0D4}">
      <dsp:nvSpPr>
        <dsp:cNvPr id="0" name=""/>
        <dsp:cNvSpPr/>
      </dsp:nvSpPr>
      <dsp:spPr>
        <a:xfrm>
          <a:off x="3909" y="921145"/>
          <a:ext cx="2123445" cy="13368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Issues</a:t>
          </a:r>
          <a:endParaRPr lang="en-GB" sz="4400" kern="1200" dirty="0"/>
        </a:p>
      </dsp:txBody>
      <dsp:txXfrm>
        <a:off x="314880" y="1116920"/>
        <a:ext cx="1501503" cy="945286"/>
      </dsp:txXfrm>
    </dsp:sp>
    <dsp:sp modelId="{54AF7A9F-7EB7-4BBD-87DE-A961D15565CF}">
      <dsp:nvSpPr>
        <dsp:cNvPr id="0" name=""/>
        <dsp:cNvSpPr/>
      </dsp:nvSpPr>
      <dsp:spPr>
        <a:xfrm rot="10800000">
          <a:off x="831685" y="2411625"/>
          <a:ext cx="467892" cy="325722"/>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F00441-B76F-46D9-AA53-5C5B85F7935D}">
      <dsp:nvSpPr>
        <dsp:cNvPr id="0" name=""/>
        <dsp:cNvSpPr/>
      </dsp:nvSpPr>
      <dsp:spPr>
        <a:xfrm>
          <a:off x="545436" y="2872553"/>
          <a:ext cx="1040391" cy="891670"/>
        </a:xfrm>
        <a:prstGeom prst="ellipse">
          <a:avLst/>
        </a:prstGeom>
        <a:solidFill>
          <a:schemeClr val="accent5">
            <a:hueOff val="322939"/>
            <a:satOff val="9927"/>
            <a:lumOff val="4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Formulae</a:t>
          </a:r>
          <a:endParaRPr lang="en-GB" sz="1400" kern="1200" dirty="0"/>
        </a:p>
      </dsp:txBody>
      <dsp:txXfrm>
        <a:off x="697798" y="3003135"/>
        <a:ext cx="735667" cy="630506"/>
      </dsp:txXfrm>
    </dsp:sp>
    <dsp:sp modelId="{C5E840D3-71DC-436E-8F5B-947858609733}">
      <dsp:nvSpPr>
        <dsp:cNvPr id="0" name=""/>
        <dsp:cNvSpPr/>
      </dsp:nvSpPr>
      <dsp:spPr>
        <a:xfrm rot="5400000">
          <a:off x="2077364" y="3155527"/>
          <a:ext cx="467892" cy="325722"/>
        </a:xfrm>
        <a:prstGeom prst="triangle">
          <a:avLst/>
        </a:prstGeom>
        <a:solidFill>
          <a:schemeClr val="accent5">
            <a:hueOff val="363306"/>
            <a:satOff val="11168"/>
            <a:lumOff val="46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E8436E-4D29-4805-A69C-A59CF6136C8D}">
      <dsp:nvSpPr>
        <dsp:cNvPr id="0" name=""/>
        <dsp:cNvSpPr/>
      </dsp:nvSpPr>
      <dsp:spPr>
        <a:xfrm>
          <a:off x="3018356" y="2872553"/>
          <a:ext cx="891670" cy="891670"/>
        </a:xfrm>
        <a:prstGeom prst="ellipse">
          <a:avLst/>
        </a:prstGeom>
        <a:solidFill>
          <a:schemeClr val="accent5">
            <a:hueOff val="645878"/>
            <a:satOff val="19854"/>
            <a:lumOff val="82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Timer</a:t>
          </a:r>
          <a:endParaRPr lang="en-GB" sz="1400" kern="1200" dirty="0"/>
        </a:p>
      </dsp:txBody>
      <dsp:txXfrm>
        <a:off x="3148938" y="3003135"/>
        <a:ext cx="630506" cy="630506"/>
      </dsp:txXfrm>
    </dsp:sp>
    <dsp:sp modelId="{B60EA3A9-73EC-41F2-AF12-5720B45E914A}">
      <dsp:nvSpPr>
        <dsp:cNvPr id="0" name=""/>
        <dsp:cNvSpPr/>
      </dsp:nvSpPr>
      <dsp:spPr>
        <a:xfrm>
          <a:off x="3230245" y="2243943"/>
          <a:ext cx="467892" cy="325722"/>
        </a:xfrm>
        <a:prstGeom prst="triangle">
          <a:avLst/>
        </a:prstGeom>
        <a:solidFill>
          <a:schemeClr val="accent5">
            <a:hueOff val="726612"/>
            <a:satOff val="22336"/>
            <a:lumOff val="931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0E505A-E2F9-48C7-8F28-B48CEBDDE5ED}">
      <dsp:nvSpPr>
        <dsp:cNvPr id="0" name=""/>
        <dsp:cNvSpPr/>
      </dsp:nvSpPr>
      <dsp:spPr>
        <a:xfrm>
          <a:off x="3018356" y="1067823"/>
          <a:ext cx="891670" cy="891670"/>
        </a:xfrm>
        <a:prstGeom prst="ellipse">
          <a:avLst/>
        </a:prstGeom>
        <a:solidFill>
          <a:schemeClr val="accent5">
            <a:hueOff val="968816"/>
            <a:satOff val="29781"/>
            <a:lumOff val="124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Power Apps Settings</a:t>
          </a:r>
          <a:endParaRPr lang="en-GB" sz="1400" kern="1200" dirty="0"/>
        </a:p>
      </dsp:txBody>
      <dsp:txXfrm>
        <a:off x="3148938" y="1198405"/>
        <a:ext cx="630506" cy="630506"/>
      </dsp:txXfrm>
    </dsp:sp>
    <dsp:sp modelId="{BF0DD7C3-460A-4D59-AD2B-D3C35E9182E9}">
      <dsp:nvSpPr>
        <dsp:cNvPr id="0" name=""/>
        <dsp:cNvSpPr/>
      </dsp:nvSpPr>
      <dsp:spPr>
        <a:xfrm rot="5400000">
          <a:off x="4242091" y="1350797"/>
          <a:ext cx="467892" cy="325722"/>
        </a:xfrm>
        <a:prstGeom prst="triangle">
          <a:avLst/>
        </a:prstGeom>
        <a:solidFill>
          <a:schemeClr val="accent5">
            <a:hueOff val="1089918"/>
            <a:satOff val="33504"/>
            <a:lumOff val="139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A43C76-ABED-48C4-AECE-C2C798783281}">
      <dsp:nvSpPr>
        <dsp:cNvPr id="0" name=""/>
        <dsp:cNvSpPr/>
      </dsp:nvSpPr>
      <dsp:spPr>
        <a:xfrm>
          <a:off x="5023611" y="1067823"/>
          <a:ext cx="891670" cy="891670"/>
        </a:xfrm>
        <a:prstGeom prst="ellipse">
          <a:avLst/>
        </a:prstGeom>
        <a:solidFill>
          <a:schemeClr val="accent5">
            <a:hueOff val="1291755"/>
            <a:satOff val="39708"/>
            <a:lumOff val="165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Buttons</a:t>
          </a:r>
          <a:endParaRPr lang="en-GB" sz="1400" kern="1200" dirty="0"/>
        </a:p>
      </dsp:txBody>
      <dsp:txXfrm>
        <a:off x="5154193" y="1198405"/>
        <a:ext cx="630506" cy="630506"/>
      </dsp:txXfrm>
    </dsp:sp>
    <dsp:sp modelId="{53E25AB0-97BB-4950-B1CE-14FAA73E8B09}">
      <dsp:nvSpPr>
        <dsp:cNvPr id="0" name=""/>
        <dsp:cNvSpPr/>
      </dsp:nvSpPr>
      <dsp:spPr>
        <a:xfrm rot="10800000">
          <a:off x="5235500" y="2262380"/>
          <a:ext cx="467892" cy="325722"/>
        </a:xfrm>
        <a:prstGeom prst="triangle">
          <a:avLst/>
        </a:prstGeom>
        <a:solidFill>
          <a:schemeClr val="accent5">
            <a:hueOff val="1453224"/>
            <a:satOff val="44672"/>
            <a:lumOff val="1862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3C17E-5615-4FFA-A585-11A648BDB7CF}">
      <dsp:nvSpPr>
        <dsp:cNvPr id="0" name=""/>
        <dsp:cNvSpPr/>
      </dsp:nvSpPr>
      <dsp:spPr>
        <a:xfrm>
          <a:off x="4934230" y="2872553"/>
          <a:ext cx="1070432" cy="891670"/>
        </a:xfrm>
        <a:prstGeom prst="ellipse">
          <a:avLst/>
        </a:prstGeom>
        <a:solidFill>
          <a:schemeClr val="accent5">
            <a:hueOff val="1614694"/>
            <a:satOff val="49636"/>
            <a:lumOff val="20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Variables</a:t>
          </a:r>
          <a:endParaRPr lang="en-GB" sz="1400" kern="1200" dirty="0"/>
        </a:p>
      </dsp:txBody>
      <dsp:txXfrm>
        <a:off x="5090991" y="3003135"/>
        <a:ext cx="756910" cy="630506"/>
      </dsp:txXfrm>
    </dsp:sp>
    <dsp:sp modelId="{A88DE648-550F-486E-B028-738CEC1599C8}">
      <dsp:nvSpPr>
        <dsp:cNvPr id="0" name=""/>
        <dsp:cNvSpPr/>
      </dsp:nvSpPr>
      <dsp:spPr>
        <a:xfrm rot="5400000">
          <a:off x="6180745" y="3155527"/>
          <a:ext cx="467892" cy="325722"/>
        </a:xfrm>
        <a:prstGeom prst="triangle">
          <a:avLst/>
        </a:prstGeom>
        <a:solidFill>
          <a:schemeClr val="accent5">
            <a:hueOff val="1816531"/>
            <a:satOff val="55840"/>
            <a:lumOff val="232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9BA23D-8C47-4B02-9A9F-93B1515CE1B5}">
      <dsp:nvSpPr>
        <dsp:cNvPr id="0" name=""/>
        <dsp:cNvSpPr/>
      </dsp:nvSpPr>
      <dsp:spPr>
        <a:xfrm>
          <a:off x="6806283" y="2872553"/>
          <a:ext cx="1671302" cy="891670"/>
        </a:xfrm>
        <a:prstGeom prst="ellipse">
          <a:avLst/>
        </a:prstGeom>
        <a:solidFill>
          <a:schemeClr val="accent5">
            <a:hueOff val="1937633"/>
            <a:satOff val="59563"/>
            <a:lumOff val="2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DB considerations</a:t>
          </a:r>
          <a:endParaRPr lang="en-GB" sz="1400" kern="1200" dirty="0"/>
        </a:p>
      </dsp:txBody>
      <dsp:txXfrm>
        <a:off x="7051040" y="3003135"/>
        <a:ext cx="1181788" cy="630506"/>
      </dsp:txXfrm>
    </dsp:sp>
    <dsp:sp modelId="{C35AA97A-E86D-4995-ADA4-7799626932F2}">
      <dsp:nvSpPr>
        <dsp:cNvPr id="0" name=""/>
        <dsp:cNvSpPr/>
      </dsp:nvSpPr>
      <dsp:spPr>
        <a:xfrm>
          <a:off x="7407988" y="2243943"/>
          <a:ext cx="467892" cy="325722"/>
        </a:xfrm>
        <a:prstGeom prst="triangle">
          <a:avLst/>
        </a:prstGeom>
        <a:solidFill>
          <a:schemeClr val="accent5">
            <a:hueOff val="2179837"/>
            <a:satOff val="67008"/>
            <a:lumOff val="2794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293DF3-E0A4-4EC4-87EE-E8B956233D47}">
      <dsp:nvSpPr>
        <dsp:cNvPr id="0" name=""/>
        <dsp:cNvSpPr/>
      </dsp:nvSpPr>
      <dsp:spPr>
        <a:xfrm>
          <a:off x="7196099" y="1067823"/>
          <a:ext cx="891670" cy="891670"/>
        </a:xfrm>
        <a:prstGeom prst="ellipse">
          <a:avLst/>
        </a:prstGeom>
        <a:solidFill>
          <a:schemeClr val="accent5">
            <a:hueOff val="2260571"/>
            <a:satOff val="69490"/>
            <a:lumOff val="28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Internet Speed</a:t>
          </a:r>
          <a:endParaRPr lang="en-GB" sz="1400" kern="1200" dirty="0"/>
        </a:p>
      </dsp:txBody>
      <dsp:txXfrm>
        <a:off x="7326681" y="1198405"/>
        <a:ext cx="630506" cy="630506"/>
      </dsp:txXfrm>
    </dsp:sp>
    <dsp:sp modelId="{50A10799-C8C2-4405-B0ED-BD7DC97A4FFC}">
      <dsp:nvSpPr>
        <dsp:cNvPr id="0" name=""/>
        <dsp:cNvSpPr/>
      </dsp:nvSpPr>
      <dsp:spPr>
        <a:xfrm rot="5400000">
          <a:off x="8760671" y="1350797"/>
          <a:ext cx="467892" cy="325722"/>
        </a:xfrm>
        <a:prstGeom prst="triangle">
          <a:avLst/>
        </a:prstGeom>
        <a:solidFill>
          <a:schemeClr val="accent5">
            <a:hueOff val="2543143"/>
            <a:satOff val="78176"/>
            <a:lumOff val="3259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9A3E02-B582-487D-9E82-232802C7B5B8}">
      <dsp:nvSpPr>
        <dsp:cNvPr id="0" name=""/>
        <dsp:cNvSpPr/>
      </dsp:nvSpPr>
      <dsp:spPr>
        <a:xfrm>
          <a:off x="9883029" y="1067823"/>
          <a:ext cx="891670" cy="891670"/>
        </a:xfrm>
        <a:prstGeom prst="ellipse">
          <a:avLst/>
        </a:prstGeom>
        <a:solidFill>
          <a:schemeClr val="accent5">
            <a:hueOff val="2583510"/>
            <a:satOff val="79417"/>
            <a:lumOff val="33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SQL Views</a:t>
          </a:r>
          <a:endParaRPr lang="en-GB" sz="1400" kern="1200" dirty="0"/>
        </a:p>
      </dsp:txBody>
      <dsp:txXfrm>
        <a:off x="10013611" y="1198405"/>
        <a:ext cx="630506" cy="630506"/>
      </dsp:txXfrm>
    </dsp:sp>
    <dsp:sp modelId="{B9DA07E4-BC40-40DC-8F83-94140470E7B0}">
      <dsp:nvSpPr>
        <dsp:cNvPr id="0" name=""/>
        <dsp:cNvSpPr/>
      </dsp:nvSpPr>
      <dsp:spPr>
        <a:xfrm rot="10800000">
          <a:off x="10094917" y="2151089"/>
          <a:ext cx="467892" cy="325722"/>
        </a:xfrm>
        <a:prstGeom prst="triangle">
          <a:avLst/>
        </a:prstGeom>
        <a:solidFill>
          <a:schemeClr val="accent5">
            <a:hueOff val="2906449"/>
            <a:satOff val="89344"/>
            <a:lumOff val="372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715E3D-1632-4C5B-9AB4-DE6725803F87}">
      <dsp:nvSpPr>
        <dsp:cNvPr id="0" name=""/>
        <dsp:cNvSpPr/>
      </dsp:nvSpPr>
      <dsp:spPr>
        <a:xfrm>
          <a:off x="9146004" y="2649969"/>
          <a:ext cx="2365720" cy="1336836"/>
        </a:xfrm>
        <a:prstGeom prst="ellipse">
          <a:avLst/>
        </a:prstGeom>
        <a:solidFill>
          <a:schemeClr val="accent5">
            <a:hueOff val="2906449"/>
            <a:satOff val="89344"/>
            <a:lumOff val="3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Solution</a:t>
          </a:r>
          <a:endParaRPr lang="en-GB" sz="3600" kern="1200" dirty="0"/>
        </a:p>
      </dsp:txBody>
      <dsp:txXfrm>
        <a:off x="9492456" y="2845744"/>
        <a:ext cx="1672816" cy="945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30B11-16F8-4ACA-AFC1-3AE2703A6E82}">
      <dsp:nvSpPr>
        <dsp:cNvPr id="0" name=""/>
        <dsp:cNvSpPr/>
      </dsp:nvSpPr>
      <dsp:spPr>
        <a:xfrm>
          <a:off x="0" y="489419"/>
          <a:ext cx="11386456" cy="781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ED65CC-C282-4AFC-A582-01693F407BBB}">
      <dsp:nvSpPr>
        <dsp:cNvPr id="0" name=""/>
        <dsp:cNvSpPr/>
      </dsp:nvSpPr>
      <dsp:spPr>
        <a:xfrm>
          <a:off x="569322" y="31859"/>
          <a:ext cx="7970519" cy="91512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1267" tIns="0" rIns="301267" bIns="0" numCol="1" spcCol="1270" anchor="ctr" anchorCtr="0">
          <a:noAutofit/>
        </a:bodyPr>
        <a:lstStyle/>
        <a:p>
          <a:pPr marL="0" lvl="0" indent="0" algn="l" defTabSz="1377950">
            <a:lnSpc>
              <a:spcPct val="90000"/>
            </a:lnSpc>
            <a:spcBef>
              <a:spcPct val="0"/>
            </a:spcBef>
            <a:spcAft>
              <a:spcPct val="35000"/>
            </a:spcAft>
            <a:buNone/>
          </a:pPr>
          <a:r>
            <a:rPr lang="en-US" sz="3100" kern="1200" dirty="0"/>
            <a:t>Developer tool of Browser</a:t>
          </a:r>
          <a:endParaRPr lang="en-GB" sz="3100" kern="1200" dirty="0"/>
        </a:p>
      </dsp:txBody>
      <dsp:txXfrm>
        <a:off x="613994" y="76531"/>
        <a:ext cx="7881175" cy="825776"/>
      </dsp:txXfrm>
    </dsp:sp>
    <dsp:sp modelId="{6897199F-EBA5-4775-AD34-85F582A0CF8A}">
      <dsp:nvSpPr>
        <dsp:cNvPr id="0" name=""/>
        <dsp:cNvSpPr/>
      </dsp:nvSpPr>
      <dsp:spPr>
        <a:xfrm>
          <a:off x="0" y="1895579"/>
          <a:ext cx="11386456" cy="781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E2AFCE8-20CA-4A6E-9C93-7FE7B2BE8F3C}">
      <dsp:nvSpPr>
        <dsp:cNvPr id="0" name=""/>
        <dsp:cNvSpPr/>
      </dsp:nvSpPr>
      <dsp:spPr>
        <a:xfrm>
          <a:off x="569322" y="1438019"/>
          <a:ext cx="7970519" cy="91512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1267" tIns="0" rIns="301267" bIns="0" numCol="1" spcCol="1270" anchor="ctr" anchorCtr="0">
          <a:noAutofit/>
        </a:bodyPr>
        <a:lstStyle/>
        <a:p>
          <a:pPr marL="0" lvl="0" indent="0" algn="l" defTabSz="1377950">
            <a:lnSpc>
              <a:spcPct val="90000"/>
            </a:lnSpc>
            <a:spcBef>
              <a:spcPct val="0"/>
            </a:spcBef>
            <a:spcAft>
              <a:spcPct val="35000"/>
            </a:spcAft>
            <a:buNone/>
          </a:pPr>
          <a:r>
            <a:rPr lang="en-US" sz="3100" kern="1200" dirty="0"/>
            <a:t>Fiddler</a:t>
          </a:r>
          <a:endParaRPr lang="en-GB" sz="3100" kern="1200" dirty="0"/>
        </a:p>
      </dsp:txBody>
      <dsp:txXfrm>
        <a:off x="613994" y="1482691"/>
        <a:ext cx="7881175" cy="825776"/>
      </dsp:txXfrm>
    </dsp:sp>
    <dsp:sp modelId="{2C725FC2-2F95-411D-A95C-43A7D0846864}">
      <dsp:nvSpPr>
        <dsp:cNvPr id="0" name=""/>
        <dsp:cNvSpPr/>
      </dsp:nvSpPr>
      <dsp:spPr>
        <a:xfrm>
          <a:off x="0" y="3301740"/>
          <a:ext cx="11386456" cy="781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83A889-0D20-437A-A36D-FBBC9CAF4E29}">
      <dsp:nvSpPr>
        <dsp:cNvPr id="0" name=""/>
        <dsp:cNvSpPr/>
      </dsp:nvSpPr>
      <dsp:spPr>
        <a:xfrm>
          <a:off x="569322" y="2844180"/>
          <a:ext cx="7970519" cy="91512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1267" tIns="0" rIns="301267" bIns="0" numCol="1" spcCol="1270" anchor="ctr" anchorCtr="0">
          <a:noAutofit/>
        </a:bodyPr>
        <a:lstStyle/>
        <a:p>
          <a:pPr marL="0" lvl="0" indent="0" algn="l" defTabSz="1377950">
            <a:lnSpc>
              <a:spcPct val="90000"/>
            </a:lnSpc>
            <a:spcBef>
              <a:spcPct val="0"/>
            </a:spcBef>
            <a:spcAft>
              <a:spcPct val="35000"/>
            </a:spcAft>
            <a:buNone/>
          </a:pPr>
          <a:r>
            <a:rPr lang="en-US" sz="3100" kern="1200" dirty="0"/>
            <a:t>Neo Load</a:t>
          </a:r>
          <a:endParaRPr lang="en-GB" sz="3100" kern="1200" dirty="0"/>
        </a:p>
      </dsp:txBody>
      <dsp:txXfrm>
        <a:off x="613994" y="2888852"/>
        <a:ext cx="7881175"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904EA-DC65-4279-B012-D7F22C23824B}">
      <dsp:nvSpPr>
        <dsp:cNvPr id="0" name=""/>
        <dsp:cNvSpPr/>
      </dsp:nvSpPr>
      <dsp:spPr>
        <a:xfrm>
          <a:off x="3599821" y="1956924"/>
          <a:ext cx="2391797" cy="2391797"/>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Patch and Collection together</a:t>
          </a:r>
          <a:endParaRPr lang="en-GB" sz="1400" kern="1200" dirty="0"/>
        </a:p>
      </dsp:txBody>
      <dsp:txXfrm>
        <a:off x="4080679" y="2517191"/>
        <a:ext cx="1430081" cy="1229433"/>
      </dsp:txXfrm>
    </dsp:sp>
    <dsp:sp modelId="{F854D774-6A0C-416E-8FAF-019878A0FC43}">
      <dsp:nvSpPr>
        <dsp:cNvPr id="0" name=""/>
        <dsp:cNvSpPr/>
      </dsp:nvSpPr>
      <dsp:spPr>
        <a:xfrm>
          <a:off x="2208230" y="1391591"/>
          <a:ext cx="1739488" cy="1739488"/>
        </a:xfrm>
        <a:prstGeom prst="gear6">
          <a:avLst/>
        </a:prstGeom>
        <a:solidFill>
          <a:schemeClr val="accent5">
            <a:hueOff val="1453224"/>
            <a:satOff val="44672"/>
            <a:lumOff val="1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Looping collections</a:t>
          </a:r>
          <a:endParaRPr lang="en-GB" sz="1400" kern="1200" dirty="0"/>
        </a:p>
      </dsp:txBody>
      <dsp:txXfrm>
        <a:off x="2646151" y="1832159"/>
        <a:ext cx="863646" cy="858352"/>
      </dsp:txXfrm>
    </dsp:sp>
    <dsp:sp modelId="{9A6C69FD-204A-41E0-BA5E-12AE5C3E2D6D}">
      <dsp:nvSpPr>
        <dsp:cNvPr id="0" name=""/>
        <dsp:cNvSpPr/>
      </dsp:nvSpPr>
      <dsp:spPr>
        <a:xfrm rot="20700000">
          <a:off x="3182521" y="191521"/>
          <a:ext cx="1704343" cy="1704343"/>
        </a:xfrm>
        <a:prstGeom prst="gear6">
          <a:avLst/>
        </a:prstGeom>
        <a:solidFill>
          <a:schemeClr val="accent5">
            <a:hueOff val="2906449"/>
            <a:satOff val="89344"/>
            <a:lumOff val="3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Concurrency</a:t>
          </a:r>
          <a:endParaRPr lang="en-GB" sz="1400" kern="1200" dirty="0"/>
        </a:p>
      </dsp:txBody>
      <dsp:txXfrm rot="-20700000">
        <a:off x="3556334" y="565333"/>
        <a:ext cx="956718" cy="956718"/>
      </dsp:txXfrm>
    </dsp:sp>
    <dsp:sp modelId="{CDCFF69F-1D6A-4910-81EF-B2E99D77DEBE}">
      <dsp:nvSpPr>
        <dsp:cNvPr id="0" name=""/>
        <dsp:cNvSpPr/>
      </dsp:nvSpPr>
      <dsp:spPr>
        <a:xfrm>
          <a:off x="3417604" y="1595042"/>
          <a:ext cx="3061500" cy="3061500"/>
        </a:xfrm>
        <a:prstGeom prst="circularArrow">
          <a:avLst>
            <a:gd name="adj1" fmla="val 4687"/>
            <a:gd name="adj2" fmla="val 299029"/>
            <a:gd name="adj3" fmla="val 2519779"/>
            <a:gd name="adj4" fmla="val 15853515"/>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6B0BF7-6B5B-4A6C-AEBD-537AC79C8379}">
      <dsp:nvSpPr>
        <dsp:cNvPr id="0" name=""/>
        <dsp:cNvSpPr/>
      </dsp:nvSpPr>
      <dsp:spPr>
        <a:xfrm>
          <a:off x="1900170" y="1006045"/>
          <a:ext cx="2224371" cy="2224371"/>
        </a:xfrm>
        <a:prstGeom prst="leftCircularArrow">
          <a:avLst>
            <a:gd name="adj1" fmla="val 6452"/>
            <a:gd name="adj2" fmla="val 429999"/>
            <a:gd name="adj3" fmla="val 10489124"/>
            <a:gd name="adj4" fmla="val 14837806"/>
            <a:gd name="adj5" fmla="val 7527"/>
          </a:avLst>
        </a:prstGeom>
        <a:solidFill>
          <a:schemeClr val="accent5">
            <a:hueOff val="1453224"/>
            <a:satOff val="44672"/>
            <a:lumOff val="1862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6DE9EB-4DD1-4075-AF66-28758416A0E4}">
      <dsp:nvSpPr>
        <dsp:cNvPr id="0" name=""/>
        <dsp:cNvSpPr/>
      </dsp:nvSpPr>
      <dsp:spPr>
        <a:xfrm>
          <a:off x="2788289" y="-182456"/>
          <a:ext cx="2398320" cy="2398320"/>
        </a:xfrm>
        <a:prstGeom prst="circularArrow">
          <a:avLst>
            <a:gd name="adj1" fmla="val 5984"/>
            <a:gd name="adj2" fmla="val 394124"/>
            <a:gd name="adj3" fmla="val 13313824"/>
            <a:gd name="adj4" fmla="val 10508221"/>
            <a:gd name="adj5" fmla="val 6981"/>
          </a:avLst>
        </a:prstGeom>
        <a:solidFill>
          <a:schemeClr val="accent5">
            <a:hueOff val="2906449"/>
            <a:satOff val="89344"/>
            <a:lumOff val="3725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90CF6-C5C2-426F-B0CC-048C7306E0B3}">
      <dsp:nvSpPr>
        <dsp:cNvPr id="0" name=""/>
        <dsp:cNvSpPr/>
      </dsp:nvSpPr>
      <dsp:spPr>
        <a:xfrm>
          <a:off x="0" y="667285"/>
          <a:ext cx="11279051"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767567-BBCB-4C0B-8ABF-7FE87D48B9AA}">
      <dsp:nvSpPr>
        <dsp:cNvPr id="0" name=""/>
        <dsp:cNvSpPr/>
      </dsp:nvSpPr>
      <dsp:spPr>
        <a:xfrm>
          <a:off x="563952" y="254005"/>
          <a:ext cx="7895335"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25" tIns="0" rIns="298425" bIns="0" numCol="1" spcCol="1270" anchor="ctr" anchorCtr="0">
          <a:noAutofit/>
        </a:bodyPr>
        <a:lstStyle/>
        <a:p>
          <a:pPr marL="0" lvl="0" indent="0" algn="l" defTabSz="1244600">
            <a:lnSpc>
              <a:spcPct val="90000"/>
            </a:lnSpc>
            <a:spcBef>
              <a:spcPct val="0"/>
            </a:spcBef>
            <a:spcAft>
              <a:spcPct val="35000"/>
            </a:spcAft>
            <a:buNone/>
          </a:pPr>
          <a:r>
            <a:rPr lang="en-US" sz="2800" kern="1200" dirty="0"/>
            <a:t>User Delayed Load</a:t>
          </a:r>
          <a:endParaRPr lang="en-GB" sz="2800" kern="1200" dirty="0"/>
        </a:p>
      </dsp:txBody>
      <dsp:txXfrm>
        <a:off x="604301" y="294354"/>
        <a:ext cx="7814637" cy="745862"/>
      </dsp:txXfrm>
    </dsp:sp>
    <dsp:sp modelId="{6EB05CF6-6008-40B6-8189-8A0B7E97CB34}">
      <dsp:nvSpPr>
        <dsp:cNvPr id="0" name=""/>
        <dsp:cNvSpPr/>
      </dsp:nvSpPr>
      <dsp:spPr>
        <a:xfrm>
          <a:off x="0" y="1937366"/>
          <a:ext cx="11279051" cy="705600"/>
        </a:xfrm>
        <a:prstGeom prst="rect">
          <a:avLst/>
        </a:prstGeom>
        <a:solidFill>
          <a:schemeClr val="lt1">
            <a:alpha val="90000"/>
            <a:hueOff val="0"/>
            <a:satOff val="0"/>
            <a:lumOff val="0"/>
            <a:alphaOff val="0"/>
          </a:schemeClr>
        </a:solidFill>
        <a:ln w="12700" cap="flat" cmpd="sng" algn="ctr">
          <a:solidFill>
            <a:schemeClr val="accent4">
              <a:hueOff val="0"/>
              <a:satOff val="0"/>
              <a:lumOff val="-174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97F5CF-FB53-4E52-ABF1-250F3B8703BF}">
      <dsp:nvSpPr>
        <dsp:cNvPr id="0" name=""/>
        <dsp:cNvSpPr/>
      </dsp:nvSpPr>
      <dsp:spPr>
        <a:xfrm>
          <a:off x="563952" y="1524085"/>
          <a:ext cx="7895335" cy="826560"/>
        </a:xfrm>
        <a:prstGeom prst="roundRect">
          <a:avLst/>
        </a:prstGeom>
        <a:solidFill>
          <a:schemeClr val="accent4">
            <a:hueOff val="0"/>
            <a:satOff val="0"/>
            <a:lumOff val="-1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25" tIns="0" rIns="298425" bIns="0" numCol="1" spcCol="1270" anchor="ctr" anchorCtr="0">
          <a:noAutofit/>
        </a:bodyPr>
        <a:lstStyle/>
        <a:p>
          <a:pPr marL="0" lvl="0" indent="0" algn="l" defTabSz="1244600">
            <a:lnSpc>
              <a:spcPct val="90000"/>
            </a:lnSpc>
            <a:spcBef>
              <a:spcPct val="0"/>
            </a:spcBef>
            <a:spcAft>
              <a:spcPct val="35000"/>
            </a:spcAft>
            <a:buNone/>
          </a:pPr>
          <a:r>
            <a:rPr lang="en-US" sz="2800" kern="1200" dirty="0"/>
            <a:t>Change Data row limit for non-delegable queries</a:t>
          </a:r>
          <a:endParaRPr lang="en-GB" sz="2800" kern="1200" dirty="0"/>
        </a:p>
      </dsp:txBody>
      <dsp:txXfrm>
        <a:off x="604301" y="1564434"/>
        <a:ext cx="7814637" cy="745862"/>
      </dsp:txXfrm>
    </dsp:sp>
    <dsp:sp modelId="{C812D4D6-4D3F-4BC7-B7DB-81C554C8EB6A}">
      <dsp:nvSpPr>
        <dsp:cNvPr id="0" name=""/>
        <dsp:cNvSpPr/>
      </dsp:nvSpPr>
      <dsp:spPr>
        <a:xfrm>
          <a:off x="0" y="3207446"/>
          <a:ext cx="11279051" cy="705600"/>
        </a:xfrm>
        <a:prstGeom prst="rect">
          <a:avLst/>
        </a:prstGeom>
        <a:solidFill>
          <a:schemeClr val="lt1">
            <a:alpha val="90000"/>
            <a:hueOff val="0"/>
            <a:satOff val="0"/>
            <a:lumOff val="0"/>
            <a:alphaOff val="0"/>
          </a:schemeClr>
        </a:solidFill>
        <a:ln w="12700" cap="flat" cmpd="sng" algn="ctr">
          <a:solidFill>
            <a:schemeClr val="accent4">
              <a:hueOff val="0"/>
              <a:satOff val="0"/>
              <a:lumOff val="-349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7A6080-8311-4798-99DB-F65956B39640}">
      <dsp:nvSpPr>
        <dsp:cNvPr id="0" name=""/>
        <dsp:cNvSpPr/>
      </dsp:nvSpPr>
      <dsp:spPr>
        <a:xfrm>
          <a:off x="563952" y="2794166"/>
          <a:ext cx="7895335" cy="826560"/>
        </a:xfrm>
        <a:prstGeom prst="roundRect">
          <a:avLst/>
        </a:prstGeom>
        <a:solidFill>
          <a:schemeClr val="accent4">
            <a:hueOff val="0"/>
            <a:satOff val="0"/>
            <a:lumOff val="-349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25" tIns="0" rIns="298425" bIns="0" numCol="1" spcCol="1270" anchor="ctr" anchorCtr="0">
          <a:noAutofit/>
        </a:bodyPr>
        <a:lstStyle/>
        <a:p>
          <a:pPr marL="0" lvl="0" indent="0" algn="l" defTabSz="1244600">
            <a:lnSpc>
              <a:spcPct val="90000"/>
            </a:lnSpc>
            <a:spcBef>
              <a:spcPct val="0"/>
            </a:spcBef>
            <a:spcAft>
              <a:spcPct val="35000"/>
            </a:spcAft>
            <a:buNone/>
          </a:pPr>
          <a:r>
            <a:rPr lang="en-US" sz="2800" kern="1200" dirty="0"/>
            <a:t>Utilize on-Start</a:t>
          </a:r>
          <a:endParaRPr lang="en-GB" sz="2800" kern="1200" dirty="0"/>
        </a:p>
      </dsp:txBody>
      <dsp:txXfrm>
        <a:off x="604301" y="2834515"/>
        <a:ext cx="7814637"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8/29/2019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dirty="0"/>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apps/maker/canvas-apps/delegation-overview#delegable-data-sourc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gb/connectors/sq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vidlozzi.com/2018/05/24/tips-to-entertain-your-users-while-powerapps-gets-their-data-i-e-loading-screen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powerapps/maker/canvas-apps/working-with-experimenta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microsoft-edge/devtools-guide/network"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evelopers.google.com/web/tools/chrome-devtools/network-performanc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gb/sql/relational-databases/sql-server-index-design-guide?view=sql-server-201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a:t>
            </a:fld>
            <a:endParaRPr lang="en-US" dirty="0"/>
          </a:p>
        </p:txBody>
      </p:sp>
    </p:spTree>
    <p:extLst>
      <p:ext uri="{BB962C8B-B14F-4D97-AF65-F5344CB8AC3E}">
        <p14:creationId xmlns:p14="http://schemas.microsoft.com/office/powerpoint/2010/main" val="57622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https://docs.microsoft.com/en-us/powerapps/maker/canvas-apps/delegation-overview#delegable-data-sources</a:t>
            </a:r>
            <a:endParaRPr lang="en-GB" dirty="0"/>
          </a:p>
          <a:p>
            <a:endParaRPr lang="en-GB" dirty="0"/>
          </a:p>
          <a:p>
            <a:r>
              <a:rPr lang="en-US" i="1" dirty="0"/>
              <a:t>Delegation</a:t>
            </a:r>
            <a:r>
              <a:rPr lang="en-US" dirty="0"/>
              <a:t> is where the expressiveness of PowerApps formulas meets the need to minimize data moving over the network. In short, PowerApps will delegate the processing of data to the data source, rather than moving the data to the app for processing locally.</a:t>
            </a:r>
          </a:p>
          <a:p>
            <a:r>
              <a:rPr lang="en-US" b="1" dirty="0"/>
              <a:t>Working with large data sets requires using data sources and formulas that can be delegated.</a:t>
            </a:r>
            <a:br>
              <a:rPr lang="en-US" b="1" dirty="0"/>
            </a:br>
            <a:br>
              <a:rPr lang="en-US" b="1" dirty="0"/>
            </a:br>
            <a:r>
              <a:rPr lang="en-US" b="1" dirty="0">
                <a:hlinkClick r:id="rId4"/>
              </a:rPr>
              <a:t>https://docs.microsoft.com/en-gb/connectors/sql/</a:t>
            </a:r>
            <a:endParaRPr lang="en-US" b="1" dirty="0"/>
          </a:p>
          <a:p>
            <a:r>
              <a:rPr lang="en-US" b="1" dirty="0"/>
              <a:t>4 mins </a:t>
            </a:r>
          </a:p>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14</a:t>
            </a:fld>
            <a:endParaRPr lang="en-US" dirty="0"/>
          </a:p>
        </p:txBody>
      </p:sp>
    </p:spTree>
    <p:extLst>
      <p:ext uri="{BB962C8B-B14F-4D97-AF65-F5344CB8AC3E}">
        <p14:creationId xmlns:p14="http://schemas.microsoft.com/office/powerpoint/2010/main" val="160127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Collect </a:t>
            </a:r>
            <a:br>
              <a:rPr lang="en-US" dirty="0"/>
            </a:br>
            <a:r>
              <a:rPr lang="en-US" dirty="0"/>
              <a:t>Concurrent - https://docs.microsoft.com/en-us/powerapps/maker/canvas-apps/performance-tips</a:t>
            </a:r>
          </a:p>
          <a:p>
            <a:r>
              <a:rPr lang="en-US" dirty="0"/>
              <a:t>On Start </a:t>
            </a:r>
          </a:p>
          <a:p>
            <a:r>
              <a:rPr lang="en-US" dirty="0"/>
              <a:t>Clear Collect and Patch pattern</a:t>
            </a:r>
          </a:p>
          <a:p>
            <a:endParaRPr lang="en-US" dirty="0"/>
          </a:p>
          <a:p>
            <a:r>
              <a:rPr lang="en-US" dirty="0"/>
              <a:t>15 mins</a:t>
            </a:r>
            <a:endParaRPr lang="en-GB" dirty="0"/>
          </a:p>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15</a:t>
            </a:fld>
            <a:endParaRPr lang="en-US" dirty="0"/>
          </a:p>
        </p:txBody>
      </p:sp>
    </p:spTree>
    <p:extLst>
      <p:ext uri="{BB962C8B-B14F-4D97-AF65-F5344CB8AC3E}">
        <p14:creationId xmlns:p14="http://schemas.microsoft.com/office/powerpoint/2010/main" val="3164535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https://davidlozzi.com/2018/05/24/tips-to-entertain-your-users-while-powerapps-gets-their-data-i-e-loading-screens/</a:t>
            </a:r>
            <a:endParaRPr lang="en-GB" dirty="0"/>
          </a:p>
          <a:p>
            <a:endParaRPr lang="en-GB" dirty="0"/>
          </a:p>
          <a:p>
            <a:r>
              <a:rPr lang="en-GB" dirty="0"/>
              <a:t>6 mins</a:t>
            </a:r>
          </a:p>
          <a:p>
            <a:r>
              <a:rPr lang="en-GB" dirty="0"/>
              <a:t>https://loading.io/</a:t>
            </a:r>
          </a:p>
        </p:txBody>
      </p:sp>
      <p:sp>
        <p:nvSpPr>
          <p:cNvPr id="4" name="Slide Number Placeholder 3"/>
          <p:cNvSpPr>
            <a:spLocks noGrp="1"/>
          </p:cNvSpPr>
          <p:nvPr>
            <p:ph type="sldNum" sz="quarter" idx="5"/>
          </p:nvPr>
        </p:nvSpPr>
        <p:spPr/>
        <p:txBody>
          <a:bodyPr/>
          <a:lstStyle/>
          <a:p>
            <a:fld id="{7E6A3605-7A28-403B-8AF8-3C2A1E66453A}" type="slidenum">
              <a:rPr lang="en-US" smtClean="0"/>
              <a:t>16</a:t>
            </a:fld>
            <a:endParaRPr lang="en-US" dirty="0"/>
          </a:p>
        </p:txBody>
      </p:sp>
    </p:spTree>
    <p:extLst>
      <p:ext uri="{BB962C8B-B14F-4D97-AF65-F5344CB8AC3E}">
        <p14:creationId xmlns:p14="http://schemas.microsoft.com/office/powerpoint/2010/main" val="348636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p>
          <a:p>
            <a:r>
              <a:rPr lang="en-US" dirty="0"/>
              <a:t>Lookup tables store in cache</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mn-lt"/>
              </a:rPr>
              <a:t>The User() function currently gets called by your app every time it is used.  This can cause you app to slow down.</a:t>
            </a:r>
            <a:br>
              <a:rPr lang="en-US" altLang="en-US" sz="1200" dirty="0">
                <a:latin typeface="+mn-lt"/>
              </a:rPr>
            </a:br>
            <a:endParaRPr lang="en-US" altLang="en-US" sz="12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mn-lt"/>
              </a:rPr>
              <a:t>The quick answer is to cache the current user in a global variable when the app starts.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mn-lt"/>
              </a:rPr>
              <a:t>Set(CurrentUser, User())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mn-lt"/>
              </a:rPr>
              <a:t>3 mins</a:t>
            </a:r>
          </a:p>
          <a:p>
            <a:endParaRPr lang="en-GB" dirty="0"/>
          </a:p>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17</a:t>
            </a:fld>
            <a:endParaRPr lang="en-US" dirty="0"/>
          </a:p>
        </p:txBody>
      </p:sp>
    </p:spTree>
    <p:extLst>
      <p:ext uri="{BB962C8B-B14F-4D97-AF65-F5344CB8AC3E}">
        <p14:creationId xmlns:p14="http://schemas.microsoft.com/office/powerpoint/2010/main" val="113829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a:t>
            </a:r>
          </a:p>
          <a:p>
            <a:r>
              <a:rPr lang="en-US" b="1" dirty="0"/>
              <a:t>https://docs.microsoft.com/en-us/powerapps/maker/canvas-apps/delegation-overview#delegable-data-sources</a:t>
            </a:r>
            <a:br>
              <a:rPr lang="en-US" b="1" dirty="0"/>
            </a:br>
            <a:r>
              <a:rPr lang="en-US" b="1" dirty="0"/>
              <a:t>Changing the limit</a:t>
            </a:r>
          </a:p>
          <a:p>
            <a:r>
              <a:rPr lang="en-US" dirty="0"/>
              <a:t>500 is the default number of records, but you can change this number for an entire app:</a:t>
            </a:r>
          </a:p>
          <a:p>
            <a:r>
              <a:rPr lang="en-US" dirty="0"/>
              <a:t>On the </a:t>
            </a:r>
            <a:r>
              <a:rPr lang="en-US" b="1" dirty="0"/>
              <a:t>File</a:t>
            </a:r>
            <a:r>
              <a:rPr lang="en-US" dirty="0"/>
              <a:t> tab, select </a:t>
            </a:r>
            <a:r>
              <a:rPr lang="en-US" b="1" dirty="0"/>
              <a:t>App settings</a:t>
            </a:r>
            <a:r>
              <a:rPr lang="en-US" dirty="0"/>
              <a:t>.</a:t>
            </a:r>
          </a:p>
          <a:p>
            <a:r>
              <a:rPr lang="en-US" dirty="0"/>
              <a:t>Under </a:t>
            </a:r>
            <a:r>
              <a:rPr lang="en-US" b="1" dirty="0"/>
              <a:t>Experimental features</a:t>
            </a:r>
            <a:r>
              <a:rPr lang="en-US" dirty="0"/>
              <a:t>, change the </a:t>
            </a:r>
            <a:r>
              <a:rPr lang="en-US" b="1" dirty="0"/>
              <a:t>Data row limit for non-delegable queries</a:t>
            </a:r>
            <a:r>
              <a:rPr lang="en-US" dirty="0"/>
              <a:t> setting from 1 to 2000.</a:t>
            </a:r>
          </a:p>
          <a:p>
            <a:endParaRPr lang="en-GB" dirty="0"/>
          </a:p>
          <a:p>
            <a:r>
              <a:rPr lang="en-US" b="1" dirty="0"/>
              <a:t>Use Delayed Load</a:t>
            </a:r>
          </a:p>
          <a:p>
            <a:r>
              <a:rPr lang="en-US" dirty="0"/>
              <a:t>Turn on the </a:t>
            </a:r>
            <a:r>
              <a:rPr lang="en-US" u="sng" dirty="0">
                <a:hlinkClick r:id="rId3"/>
              </a:rPr>
              <a:t>experimental feature</a:t>
            </a:r>
            <a:r>
              <a:rPr lang="en-US" dirty="0"/>
              <a:t> for Delayed Load if your app has more than 10 screens, no rules, and many controls that are on multiple screens and that are directly bound to the data source. If you build this type of app and don’t enable this feature, app performance may suffer because the controls in all screens must be populated even on screens that aren’t open. Also, all screens of the app must be updated whenever the data source changes, such as when the user adds a record.</a:t>
            </a:r>
          </a:p>
          <a:p>
            <a:endParaRPr lang="en-US" dirty="0"/>
          </a:p>
          <a:p>
            <a:r>
              <a:rPr lang="en-US" dirty="0"/>
              <a:t>1 minute</a:t>
            </a:r>
          </a:p>
          <a:p>
            <a:endParaRPr lang="en-GB" dirty="0"/>
          </a:p>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18</a:t>
            </a:fld>
            <a:endParaRPr lang="en-US" dirty="0"/>
          </a:p>
        </p:txBody>
      </p:sp>
    </p:spTree>
    <p:extLst>
      <p:ext uri="{BB962C8B-B14F-4D97-AF65-F5344CB8AC3E}">
        <p14:creationId xmlns:p14="http://schemas.microsoft.com/office/powerpoint/2010/main" val="59284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mins</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19</a:t>
            </a:fld>
            <a:endParaRPr lang="en-US" dirty="0"/>
          </a:p>
        </p:txBody>
      </p:sp>
    </p:spTree>
    <p:extLst>
      <p:ext uri="{BB962C8B-B14F-4D97-AF65-F5344CB8AC3E}">
        <p14:creationId xmlns:p14="http://schemas.microsoft.com/office/powerpoint/2010/main" val="182350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mins</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2</a:t>
            </a:fld>
            <a:endParaRPr lang="en-US" dirty="0"/>
          </a:p>
        </p:txBody>
      </p:sp>
    </p:spTree>
    <p:extLst>
      <p:ext uri="{BB962C8B-B14F-4D97-AF65-F5344CB8AC3E}">
        <p14:creationId xmlns:p14="http://schemas.microsoft.com/office/powerpoint/2010/main" val="158173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mins</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4</a:t>
            </a:fld>
            <a:endParaRPr lang="en-US" dirty="0"/>
          </a:p>
        </p:txBody>
      </p:sp>
    </p:spTree>
    <p:extLst>
      <p:ext uri="{BB962C8B-B14F-4D97-AF65-F5344CB8AC3E}">
        <p14:creationId xmlns:p14="http://schemas.microsoft.com/office/powerpoint/2010/main" val="1254625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5</a:t>
            </a:fld>
            <a:endParaRPr lang="en-US" dirty="0"/>
          </a:p>
        </p:txBody>
      </p:sp>
    </p:spTree>
    <p:extLst>
      <p:ext uri="{BB962C8B-B14F-4D97-AF65-F5344CB8AC3E}">
        <p14:creationId xmlns:p14="http://schemas.microsoft.com/office/powerpoint/2010/main" val="181410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r>
              <a:rPr lang="en-US" sz="1200" b="0" i="0" u="none" strike="noStrike" kern="1200" dirty="0">
                <a:solidFill>
                  <a:schemeClr val="tx1"/>
                </a:solidFill>
                <a:effectLst/>
                <a:latin typeface="+mn-lt"/>
                <a:ea typeface="+mn-ea"/>
                <a:cs typeface="+mn-cs"/>
              </a:rPr>
              <a:t>You can quickly measure your app’s performance by turning on Developer Tools in </a:t>
            </a:r>
            <a:r>
              <a:rPr lang="en-US" sz="1200" b="0" i="0" u="sng" kern="1200" dirty="0">
                <a:solidFill>
                  <a:schemeClr val="tx1"/>
                </a:solidFill>
                <a:effectLst/>
                <a:latin typeface="+mn-lt"/>
                <a:ea typeface="+mn-ea"/>
                <a:cs typeface="+mn-cs"/>
                <a:hlinkClick r:id="rId3"/>
              </a:rPr>
              <a:t>Microsoft Edge</a:t>
            </a:r>
            <a:r>
              <a:rPr lang="en-US" sz="1200" b="0" i="0" u="none" strike="noStrike"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4"/>
              </a:rPr>
              <a:t>Google Chrome</a:t>
            </a:r>
            <a:r>
              <a:rPr lang="en-US" sz="1200" b="0" i="0" u="none" strike="noStrike" kern="1200" dirty="0">
                <a:solidFill>
                  <a:schemeClr val="tx1"/>
                </a:solidFill>
                <a:effectLst/>
                <a:latin typeface="+mn-lt"/>
                <a:ea typeface="+mn-ea"/>
                <a:cs typeface="+mn-cs"/>
              </a:rPr>
              <a:t> while running the app. Your app is more likely to take longer than 15 seconds to return data if it frequently requests data from more than 30 data sources, such as Common Data Service, Azure SQL, SharePoint, and Excel on OneDrive.</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6</a:t>
            </a:fld>
            <a:endParaRPr lang="en-US" dirty="0"/>
          </a:p>
        </p:txBody>
      </p:sp>
    </p:spTree>
    <p:extLst>
      <p:ext uri="{BB962C8B-B14F-4D97-AF65-F5344CB8AC3E}">
        <p14:creationId xmlns:p14="http://schemas.microsoft.com/office/powerpoint/2010/main" val="262162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2</a:t>
            </a:r>
          </a:p>
          <a:p>
            <a:r>
              <a:rPr lang="en-GB" dirty="0">
                <a:hlinkClick r:id="rId3"/>
              </a:rPr>
              <a:t>https://docs.microsoft.com/en-gb/sql/relational-databases/sql-server-index-design-guide?view=sql-server-2017</a:t>
            </a:r>
            <a:endParaRPr lang="en-GB" dirty="0"/>
          </a:p>
          <a:p>
            <a:endParaRPr lang="en-GB" dirty="0"/>
          </a:p>
          <a:p>
            <a:endParaRPr lang="en-GB" dirty="0"/>
          </a:p>
          <a:p>
            <a:r>
              <a:rPr lang="en-US" sz="1200" b="0" i="0" u="none" strike="noStrike" kern="1200" dirty="0">
                <a:solidFill>
                  <a:schemeClr val="tx1"/>
                </a:solidFill>
                <a:effectLst/>
                <a:latin typeface="+mn-lt"/>
                <a:ea typeface="+mn-ea"/>
                <a:cs typeface="+mn-cs"/>
              </a:rPr>
              <a:t>A [Database Transaction Unit] is a blended measure of CPU, memory, and data I/O and transaction log I/O in a ratio determined by an OLTP benchmark workload designed to be typical of real-world OLTP workloads. Doubling the DTUs by increasing the performance level of a database equates to doubling the set of resource available to that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SQL optimization Your organization might be using Azure SQL Database for your data back end, to take advantage of its rich administration capabilities and interoperability. However, a poorly implemented design won’t handle concurrency, and you might have to increase the database transaction unit (DTU) size and, therefore, the cost. </a:t>
            </a:r>
          </a:p>
          <a:p>
            <a:r>
              <a:rPr lang="en-US" sz="1200" b="0" i="0" u="none" strike="noStrike" kern="1200" dirty="0">
                <a:solidFill>
                  <a:schemeClr val="tx1"/>
                </a:solidFill>
                <a:effectLst/>
                <a:latin typeface="+mn-lt"/>
                <a:ea typeface="+mn-ea"/>
                <a:cs typeface="+mn-cs"/>
              </a:rPr>
              <a:t>For example, Microsoft IT built the Thrive Conference app for an internal conference that had 1,700 attendees. The back end was a 100-DTU SQL Database instance. During performance testing, Microsoft asked 120 employees in its operations center to open the app simultaneously. The app stopped responding. Network traces showed that HTTP 500 errors were thrown from the PowerApps connection object. The SQL logs indicated that the server was fully utilized, and that calls were timing out. </a:t>
            </a:r>
          </a:p>
          <a:p>
            <a:r>
              <a:rPr lang="en-US" sz="1200" b="0" i="0" u="none" strike="noStrike" kern="1200" dirty="0">
                <a:solidFill>
                  <a:schemeClr val="tx1"/>
                </a:solidFill>
                <a:effectLst/>
                <a:latin typeface="+mn-lt"/>
                <a:ea typeface="+mn-ea"/>
                <a:cs typeface="+mn-cs"/>
              </a:rPr>
              <a:t>Because there was no time to rewrite the app before the conference, Microsoft IT increased the scale to 4,000 DTU to meet the concurrency requirements. Therefore, the cost was significantly higher than the 100-DTU server that was originally budgeted. Since then, Microsoft IT has optimized the design by using the approach that’s described here. Now, a 100-DTU server is more than enough to handle the load, and the SQL calls are substantially faster. database.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2 minute</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7</a:t>
            </a:fld>
            <a:endParaRPr lang="en-US" dirty="0"/>
          </a:p>
        </p:txBody>
      </p:sp>
    </p:spTree>
    <p:extLst>
      <p:ext uri="{BB962C8B-B14F-4D97-AF65-F5344CB8AC3E}">
        <p14:creationId xmlns:p14="http://schemas.microsoft.com/office/powerpoint/2010/main" val="2586645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9</a:t>
            </a:fld>
            <a:endParaRPr lang="en-US" dirty="0"/>
          </a:p>
        </p:txBody>
      </p:sp>
    </p:spTree>
    <p:extLst>
      <p:ext uri="{BB962C8B-B14F-4D97-AF65-F5344CB8AC3E}">
        <p14:creationId xmlns:p14="http://schemas.microsoft.com/office/powerpoint/2010/main" val="114459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use analytics preview </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10</a:t>
            </a:fld>
            <a:endParaRPr lang="en-US" dirty="0"/>
          </a:p>
        </p:txBody>
      </p:sp>
    </p:spTree>
    <p:extLst>
      <p:ext uri="{BB962C8B-B14F-4D97-AF65-F5344CB8AC3E}">
        <p14:creationId xmlns:p14="http://schemas.microsoft.com/office/powerpoint/2010/main" val="97524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endParaRPr lang="en-GB" dirty="0"/>
          </a:p>
        </p:txBody>
      </p:sp>
      <p:sp>
        <p:nvSpPr>
          <p:cNvPr id="4" name="Slide Number Placeholder 3"/>
          <p:cNvSpPr>
            <a:spLocks noGrp="1"/>
          </p:cNvSpPr>
          <p:nvPr>
            <p:ph type="sldNum" sz="quarter" idx="5"/>
          </p:nvPr>
        </p:nvSpPr>
        <p:spPr/>
        <p:txBody>
          <a:bodyPr/>
          <a:lstStyle/>
          <a:p>
            <a:fld id="{7E6A3605-7A28-403B-8AF8-3C2A1E66453A}" type="slidenum">
              <a:rPr lang="en-US" smtClean="0"/>
              <a:t>11</a:t>
            </a:fld>
            <a:endParaRPr lang="en-US" dirty="0"/>
          </a:p>
        </p:txBody>
      </p:sp>
    </p:spTree>
    <p:extLst>
      <p:ext uri="{BB962C8B-B14F-4D97-AF65-F5344CB8AC3E}">
        <p14:creationId xmlns:p14="http://schemas.microsoft.com/office/powerpoint/2010/main" val="3873719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57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dirty="0"/>
              <a:t>Section title</a:t>
            </a: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3F0B77CB-82BA-4D4A-AAE0-D5A413A86314}"/>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dirty="0"/>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667656" y="1373872"/>
            <a:ext cx="108712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3575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32168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41156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411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08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5830207" cy="2852737"/>
          </a:xfr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4"/>
            <a:ext cx="5830207" cy="122944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Tree>
    <p:extLst>
      <p:ext uri="{BB962C8B-B14F-4D97-AF65-F5344CB8AC3E}">
        <p14:creationId xmlns:p14="http://schemas.microsoft.com/office/powerpoint/2010/main" val="117971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0"/>
            <a:ext cx="4513942"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18"/>
            <a:ext cx="5378450" cy="1884363"/>
          </a:xfrm>
        </p:spPr>
        <p:txBody>
          <a:bodyPr anchor="t">
            <a:noAutofit/>
          </a:bodyPr>
          <a:lstStyle>
            <a:lvl1pPr>
              <a:defRPr sz="6600"/>
            </a:lvl1pPr>
          </a:lstStyle>
          <a:p>
            <a:r>
              <a:rPr lang="en-US" dirty="0"/>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667656" y="1393371"/>
            <a:ext cx="5352144"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199" y="1393371"/>
            <a:ext cx="5366657"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667656"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667656" y="2200275"/>
            <a:ext cx="5328331" cy="3632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0611"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0611" y="2200275"/>
            <a:ext cx="5328331" cy="363249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D2320093-9B9F-40CF-8B5E-EDE68044F27A}"/>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5856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51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D97A329-C6E7-4E4C-A599-54D1FA65F733}"/>
              </a:ext>
            </a:extLst>
          </p:cNvPr>
          <p:cNvSpPr>
            <a:spLocks noGrp="1"/>
          </p:cNvSpPr>
          <p:nvPr>
            <p:ph type="title" hasCustomPrompt="1"/>
          </p:nvPr>
        </p:nvSpPr>
        <p:spPr>
          <a:xfrm>
            <a:off x="711200" y="1957458"/>
            <a:ext cx="10798629" cy="1412220"/>
          </a:xfrm>
        </p:spPr>
        <p:txBody>
          <a:bodyPr>
            <a:noAutofit/>
          </a:bodyPr>
          <a:lstStyle>
            <a:lvl1pPr>
              <a:defRPr sz="7200"/>
            </a:lvl1pPr>
          </a:lstStyle>
          <a:p>
            <a:r>
              <a:rPr lang="en-US" dirty="0"/>
              <a:t>Section title</a:t>
            </a:r>
          </a:p>
        </p:txBody>
      </p:sp>
    </p:spTree>
    <p:extLst>
      <p:ext uri="{BB962C8B-B14F-4D97-AF65-F5344CB8AC3E}">
        <p14:creationId xmlns:p14="http://schemas.microsoft.com/office/powerpoint/2010/main" val="11916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6" y="1373017"/>
            <a:ext cx="10871201" cy="44181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4" y="1207612"/>
            <a:ext cx="11350173"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2" r:id="rId4"/>
    <p:sldLayoutId id="2147483652" r:id="rId5"/>
    <p:sldLayoutId id="2147483653" r:id="rId6"/>
    <p:sldLayoutId id="2147483654" r:id="rId7"/>
    <p:sldLayoutId id="2147483655" r:id="rId8"/>
    <p:sldLayoutId id="2147483665" r:id="rId9"/>
    <p:sldLayoutId id="2147483664" r:id="rId10"/>
    <p:sldLayoutId id="2147483666" r:id="rId11"/>
    <p:sldLayoutId id="2147483671" r:id="rId12"/>
    <p:sldLayoutId id="2147483672" r:id="rId13"/>
    <p:sldLayoutId id="2147483656" r:id="rId14"/>
    <p:sldLayoutId id="2147483657" r:id="rId15"/>
    <p:sldLayoutId id="2147483709"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hyperlink" Target="http://runeman.org/clipart/" TargetMode="External"/><Relationship Id="rId5" Type="http://schemas.openxmlformats.org/officeDocument/2006/relationships/diagramQuickStyle" Target="../diagrams/quickStyle6.xml"/><Relationship Id="rId10" Type="http://schemas.openxmlformats.org/officeDocument/2006/relationships/image" Target="../media/image19.png"/><Relationship Id="rId4" Type="http://schemas.openxmlformats.org/officeDocument/2006/relationships/diagramLayout" Target="../diagrams/layout6.xml"/><Relationship Id="rId9" Type="http://schemas.openxmlformats.org/officeDocument/2006/relationships/hyperlink" Target="https://pixabay.com/en/patch-help-injury-1470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pahandsonlab.blob.core.windows.net/documents/PowerApps%20canvas%20app%20coding%20standards%20and%20guidelines.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log.coeo.com/davidmorrison/powerapps-500-record-limit-delegation-and-how-to-work-around-it" TargetMode="External"/><Relationship Id="rId4" Type="http://schemas.openxmlformats.org/officeDocument/2006/relationships/hyperlink" Target="https://docs.microsoft.com/en-us/powerapps/maker/canvas-apps/performance-tip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pixabay.com/en/smartphone-app-news-web-internet-1184883/"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barrymieny.deviantart.com/art/layered-database-source-documents-348798124"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ngregorio5aguilardecampoo.blogspot.com/2013_01_01_archive.html" TargetMode="External"/><Relationship Id="rId3" Type="http://schemas.openxmlformats.org/officeDocument/2006/relationships/image" Target="../media/image12.png"/><Relationship Id="rId7"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commons.wikimedia.org/wiki/file:edit_font_awesome.svg" TargetMode="Externa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hyperlink" Target="http://www.theworkofgodschildren.org/collaboration/index.php?title=File:Pail_or_Bucket_001.png" TargetMode="Externa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6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9273-0D4A-48EB-A55B-48D43FAC1802}"/>
              </a:ext>
            </a:extLst>
          </p:cNvPr>
          <p:cNvSpPr>
            <a:spLocks noGrp="1"/>
          </p:cNvSpPr>
          <p:nvPr>
            <p:ph type="title"/>
          </p:nvPr>
        </p:nvSpPr>
        <p:spPr/>
        <p:txBody>
          <a:bodyPr/>
          <a:lstStyle/>
          <a:p>
            <a:r>
              <a:rPr lang="en-US" dirty="0"/>
              <a:t>How to test the performance of your app?</a:t>
            </a:r>
            <a:endParaRPr lang="en-GB" dirty="0"/>
          </a:p>
        </p:txBody>
      </p:sp>
      <p:graphicFrame>
        <p:nvGraphicFramePr>
          <p:cNvPr id="4" name="Diagram 3">
            <a:extLst>
              <a:ext uri="{FF2B5EF4-FFF2-40B4-BE49-F238E27FC236}">
                <a16:creationId xmlns:a16="http://schemas.microsoft.com/office/drawing/2014/main" id="{D5DD5674-DEDE-4B32-93D8-0731CD06CD6A}"/>
              </a:ext>
            </a:extLst>
          </p:cNvPr>
          <p:cNvGraphicFramePr/>
          <p:nvPr>
            <p:extLst>
              <p:ext uri="{D42A27DB-BD31-4B8C-83A1-F6EECF244321}">
                <p14:modId xmlns:p14="http://schemas.microsoft.com/office/powerpoint/2010/main" val="3770953536"/>
              </p:ext>
            </p:extLst>
          </p:nvPr>
        </p:nvGraphicFramePr>
        <p:xfrm>
          <a:off x="152401" y="1490133"/>
          <a:ext cx="11386456"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503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sitting at a table in a restaurant&#10;&#10;Description automatically generated">
            <a:extLst>
              <a:ext uri="{FF2B5EF4-FFF2-40B4-BE49-F238E27FC236}">
                <a16:creationId xmlns:a16="http://schemas.microsoft.com/office/drawing/2014/main" id="{F647D8B1-1B67-4435-8DEB-615CFCFF1B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083" r="12083"/>
          <a:stretch>
            <a:fillRect/>
          </a:stretch>
        </p:blipFill>
        <p:spPr/>
      </p:pic>
      <p:sp>
        <p:nvSpPr>
          <p:cNvPr id="7" name="Title 6">
            <a:extLst>
              <a:ext uri="{FF2B5EF4-FFF2-40B4-BE49-F238E27FC236}">
                <a16:creationId xmlns:a16="http://schemas.microsoft.com/office/drawing/2014/main" id="{EF2280FB-22C8-4105-B975-B3182BE3448E}"/>
              </a:ext>
            </a:extLst>
          </p:cNvPr>
          <p:cNvSpPr>
            <a:spLocks noGrp="1"/>
          </p:cNvSpPr>
          <p:nvPr>
            <p:ph type="title"/>
          </p:nvPr>
        </p:nvSpPr>
        <p:spPr/>
        <p:txBody>
          <a:bodyPr/>
          <a:lstStyle/>
          <a:p>
            <a:r>
              <a:rPr lang="en-US" dirty="0"/>
              <a:t>Jese Navaranjan</a:t>
            </a:r>
          </a:p>
        </p:txBody>
      </p:sp>
      <p:sp>
        <p:nvSpPr>
          <p:cNvPr id="5" name="Text Placeholder 10">
            <a:extLst>
              <a:ext uri="{FF2B5EF4-FFF2-40B4-BE49-F238E27FC236}">
                <a16:creationId xmlns:a16="http://schemas.microsoft.com/office/drawing/2014/main" id="{C8B59CFA-6BC8-447C-A9E6-59CF0054AC76}"/>
              </a:ext>
            </a:extLst>
          </p:cNvPr>
          <p:cNvSpPr txBox="1">
            <a:spLocks/>
          </p:cNvSpPr>
          <p:nvPr/>
        </p:nvSpPr>
        <p:spPr>
          <a:xfrm>
            <a:off x="717550" y="3088481"/>
            <a:ext cx="6636839" cy="26107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PowerBi &amp; PowerApp Consultant</a:t>
            </a:r>
          </a:p>
          <a:p>
            <a:pPr lvl="1"/>
            <a:r>
              <a:rPr lang="en-US" dirty="0"/>
              <a:t>Altius</a:t>
            </a:r>
          </a:p>
          <a:p>
            <a:pPr marL="457200" lvl="1" indent="0">
              <a:buNone/>
            </a:pPr>
            <a:r>
              <a:rPr lang="en-US" dirty="0"/>
              <a:t>Twitter Handle @jesenav2</a:t>
            </a:r>
          </a:p>
          <a:p>
            <a:pPr marL="457200" lvl="1" indent="0">
              <a:buNone/>
            </a:pPr>
            <a:r>
              <a:rPr lang="en-US" dirty="0"/>
              <a:t>E-mail Address: jese.navaranjan@altius.co.uk</a:t>
            </a:r>
          </a:p>
          <a:p>
            <a:pPr marL="457200" lvl="1" indent="0">
              <a:buNone/>
            </a:pPr>
            <a:endParaRPr lang="en-US" dirty="0"/>
          </a:p>
        </p:txBody>
      </p:sp>
    </p:spTree>
    <p:extLst>
      <p:ext uri="{BB962C8B-B14F-4D97-AF65-F5344CB8AC3E}">
        <p14:creationId xmlns:p14="http://schemas.microsoft.com/office/powerpoint/2010/main" val="3744234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D010-8E7F-4A71-A359-689455DD2ED5}"/>
              </a:ext>
            </a:extLst>
          </p:cNvPr>
          <p:cNvSpPr>
            <a:spLocks noGrp="1"/>
          </p:cNvSpPr>
          <p:nvPr>
            <p:ph type="title"/>
          </p:nvPr>
        </p:nvSpPr>
        <p:spPr/>
        <p:txBody>
          <a:bodyPr/>
          <a:lstStyle/>
          <a:p>
            <a:r>
              <a:rPr lang="en-US" dirty="0"/>
              <a:t>Appendix : App Launch Code</a:t>
            </a:r>
            <a:endParaRPr lang="en-GB" dirty="0"/>
          </a:p>
        </p:txBody>
      </p:sp>
      <p:sp>
        <p:nvSpPr>
          <p:cNvPr id="3" name="Rectangle 2">
            <a:extLst>
              <a:ext uri="{FF2B5EF4-FFF2-40B4-BE49-F238E27FC236}">
                <a16:creationId xmlns:a16="http://schemas.microsoft.com/office/drawing/2014/main" id="{CEB9A6EC-7CE0-44F1-9F2B-B4B69EE8F4BE}"/>
              </a:ext>
            </a:extLst>
          </p:cNvPr>
          <p:cNvSpPr/>
          <p:nvPr/>
        </p:nvSpPr>
        <p:spPr>
          <a:xfrm>
            <a:off x="468083" y="1905506"/>
            <a:ext cx="11270345" cy="3046988"/>
          </a:xfrm>
          <a:prstGeom prst="rect">
            <a:avLst/>
          </a:prstGeom>
        </p:spPr>
        <p:txBody>
          <a:bodyPr wrap="square">
            <a:spAutoFit/>
          </a:bodyPr>
          <a:lstStyle/>
          <a:p>
            <a:r>
              <a:rPr lang="en-GB" sz="1600" dirty="0"/>
              <a:t>ClearCollect(    RefTemp,    '[dbo].[tbReference]’);</a:t>
            </a:r>
          </a:p>
          <a:p>
            <a:r>
              <a:rPr lang="en-GB" sz="1600" dirty="0"/>
              <a:t>Set(    CurrentUser,    User());ClearCollect(    admin,   '[dbo].[tbUser]’);</a:t>
            </a:r>
          </a:p>
          <a:p>
            <a:r>
              <a:rPr lang="en-GB" sz="1600" dirty="0"/>
              <a:t>ClearCollect(    OrgTemp,    '[dbo].[tbOrgStructure]’);</a:t>
            </a:r>
          </a:p>
          <a:p>
            <a:endParaRPr lang="en-GB" sz="1600" dirty="0"/>
          </a:p>
          <a:p>
            <a:r>
              <a:rPr lang="en-GB" sz="1600" dirty="0"/>
              <a:t>Concurrent(    </a:t>
            </a:r>
          </a:p>
          <a:p>
            <a:r>
              <a:rPr lang="en-GB" sz="1600" dirty="0"/>
              <a:t>ClearCollect( RiskTempS1,        Filter(  '[dbo].[vwRiskSummary]',            RiskID &lt; 10000        )    ),    </a:t>
            </a:r>
          </a:p>
          <a:p>
            <a:r>
              <a:rPr lang="en-GB" sz="1600" dirty="0"/>
              <a:t>ClearCollect( RiskTempS2,        Filter(  '[dbo].[vwRiskSummary]',            RiskID &gt;= 2000 &amp;&amp; RiskID &lt; 1000        )    ),    </a:t>
            </a:r>
          </a:p>
          <a:p>
            <a:r>
              <a:rPr lang="en-GB" sz="1600" dirty="0"/>
              <a:t>ClearCollect(  MilestoneTempS1,  Filter(  '[dbo].[vwMilestone]',            MilestoneID &lt; 2000        )    ),    </a:t>
            </a:r>
          </a:p>
          <a:p>
            <a:r>
              <a:rPr lang="en-GB" sz="1600" dirty="0"/>
              <a:t>ClearCollect(MilestoneTempS2, Filter( '[dbo].[vwMilestone]', MilestoneID &gt;= 2000 &amp;&amp; MilestoneID &lt; 4000)    ));</a:t>
            </a:r>
          </a:p>
          <a:p>
            <a:endParaRPr lang="en-GB" sz="1600" dirty="0"/>
          </a:p>
          <a:p>
            <a:r>
              <a:rPr lang="en-GB" sz="1600" dirty="0"/>
              <a:t>Concurrent(ClearCollect(RiskTempS,RiskTempS1, RiskTempS),ClearCollect(  MilestoneTempS, MilestoneTempS1,MilestoneTempS2 ));</a:t>
            </a:r>
          </a:p>
          <a:p>
            <a:r>
              <a:rPr lang="en-GB" sz="1600" dirty="0"/>
              <a:t>ClearCollect(    RefStatus,    {Value: "ALL"});Collect(    RefStatus,    Filter(RefTemp,ReferenceFor="Status"));</a:t>
            </a:r>
          </a:p>
        </p:txBody>
      </p:sp>
    </p:spTree>
    <p:extLst>
      <p:ext uri="{BB962C8B-B14F-4D97-AF65-F5344CB8AC3E}">
        <p14:creationId xmlns:p14="http://schemas.microsoft.com/office/powerpoint/2010/main" val="91088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56A7-DC92-46E8-BA8C-009366348FC3}"/>
              </a:ext>
            </a:extLst>
          </p:cNvPr>
          <p:cNvSpPr>
            <a:spLocks noGrp="1"/>
          </p:cNvSpPr>
          <p:nvPr>
            <p:ph type="title"/>
          </p:nvPr>
        </p:nvSpPr>
        <p:spPr/>
        <p:txBody>
          <a:bodyPr/>
          <a:lstStyle/>
          <a:p>
            <a:r>
              <a:rPr lang="en-US" dirty="0"/>
              <a:t>Looping Formulae</a:t>
            </a:r>
            <a:endParaRPr lang="en-GB" dirty="0"/>
          </a:p>
        </p:txBody>
      </p:sp>
      <p:sp>
        <p:nvSpPr>
          <p:cNvPr id="3" name="Content Placeholder 2">
            <a:extLst>
              <a:ext uri="{FF2B5EF4-FFF2-40B4-BE49-F238E27FC236}">
                <a16:creationId xmlns:a16="http://schemas.microsoft.com/office/drawing/2014/main" id="{8B7B7412-2792-407B-9DE3-A3E2975747D2}"/>
              </a:ext>
            </a:extLst>
          </p:cNvPr>
          <p:cNvSpPr>
            <a:spLocks noGrp="1"/>
          </p:cNvSpPr>
          <p:nvPr>
            <p:ph idx="1"/>
          </p:nvPr>
        </p:nvSpPr>
        <p:spPr>
          <a:xfrm>
            <a:off x="326571" y="1373017"/>
            <a:ext cx="11665131" cy="4479143"/>
          </a:xfrm>
        </p:spPr>
        <p:txBody>
          <a:bodyPr>
            <a:normAutofit fontScale="77500" lnSpcReduction="20000"/>
          </a:bodyPr>
          <a:lstStyle/>
          <a:p>
            <a:pPr marL="0" indent="0">
              <a:buNone/>
            </a:pPr>
            <a:r>
              <a:rPr lang="en-GB" dirty="0"/>
              <a:t>UpdateContext({ctxMinRecID: First(SortByColumns('[dbo].[vwRiskSummary]', "InsertionRank", Ascending)).InsertionRank});  </a:t>
            </a:r>
          </a:p>
          <a:p>
            <a:pPr marL="0" indent="0">
              <a:buNone/>
            </a:pPr>
            <a:r>
              <a:rPr lang="en-GB" dirty="0"/>
              <a:t>UpdateContext({ctxMaxRecID: First(SortByColumns('[dbo].[vwRiskSummary]', "InsertionRank", Descending)).InsertionRank}); </a:t>
            </a:r>
          </a:p>
          <a:p>
            <a:pPr marL="0" indent="0">
              <a:buNone/>
            </a:pPr>
            <a:r>
              <a:rPr lang="en-GB" dirty="0"/>
              <a:t>UpdateContext({ctxNumberOfPasses: RoundUp((ctxMaxRecID - ctxMinRecID) / 500,0)}); </a:t>
            </a:r>
          </a:p>
          <a:p>
            <a:pPr marL="0" indent="0">
              <a:buNone/>
            </a:pPr>
            <a:r>
              <a:rPr lang="en-GB" dirty="0"/>
              <a:t>ClearCollect(   Numbers,</a:t>
            </a:r>
          </a:p>
          <a:p>
            <a:pPr marL="0" indent="0">
              <a:buNone/>
            </a:pPr>
            <a:r>
              <a:rPr lang="en-GB" dirty="0"/>
              <a:t>        [1,2,3,4,5,6,7,8,9,10,11,12,13,14,15,16,17,18,19,20,21,22,23,24,25,26,27,28,29,30,31,32]);</a:t>
            </a:r>
          </a:p>
          <a:p>
            <a:pPr marL="0" indent="0">
              <a:buNone/>
            </a:pPr>
            <a:r>
              <a:rPr lang="en-GB" dirty="0"/>
              <a:t>ClearCollect(colNumbersTable, Filter(Numbers, Value &lt;= ctxNumberOfPasses)); </a:t>
            </a:r>
          </a:p>
          <a:p>
            <a:pPr marL="0" indent="0">
              <a:buNone/>
            </a:pPr>
            <a:r>
              <a:rPr lang="en-GB" dirty="0"/>
              <a:t>Clear(colMyBigTable1DataRaw); </a:t>
            </a:r>
          </a:p>
          <a:p>
            <a:pPr marL="0" indent="0">
              <a:buNone/>
            </a:pPr>
            <a:r>
              <a:rPr lang="en-GB" dirty="0"/>
              <a:t>ForAll( colNumbersTable ,Collect</a:t>
            </a:r>
          </a:p>
          <a:p>
            <a:pPr marL="0" indent="0">
              <a:buNone/>
            </a:pPr>
            <a:r>
              <a:rPr lang="en-GB" dirty="0"/>
              <a:t>(colMyBigTable1DataRaw, Filter ('[dbo].[vwRiskSummary]',(InsertionRank - 1) &gt; ctxMinRecID + ((Value - 1) * 500) &amp;&amp; InsertionRank &lt;= ctxMinRecID + (Value * 500))));</a:t>
            </a:r>
          </a:p>
          <a:p>
            <a:pPr marL="0" indent="0">
              <a:buNone/>
            </a:pPr>
            <a:r>
              <a:rPr lang="en-GB" dirty="0"/>
              <a:t> </a:t>
            </a:r>
          </a:p>
        </p:txBody>
      </p:sp>
    </p:spTree>
    <p:extLst>
      <p:ext uri="{BB962C8B-B14F-4D97-AF65-F5344CB8AC3E}">
        <p14:creationId xmlns:p14="http://schemas.microsoft.com/office/powerpoint/2010/main" val="245933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6249-6F52-4A7D-A454-BADBEFEC1928}"/>
              </a:ext>
            </a:extLst>
          </p:cNvPr>
          <p:cNvSpPr>
            <a:spLocks noGrp="1"/>
          </p:cNvSpPr>
          <p:nvPr>
            <p:ph type="title"/>
          </p:nvPr>
        </p:nvSpPr>
        <p:spPr/>
        <p:txBody>
          <a:bodyPr>
            <a:normAutofit fontScale="90000"/>
          </a:bodyPr>
          <a:lstStyle/>
          <a:p>
            <a:r>
              <a:rPr lang="en-US" dirty="0"/>
              <a:t>What is Delegation and what can we do to combat it?</a:t>
            </a:r>
            <a:endParaRPr lang="en-GB" dirty="0"/>
          </a:p>
        </p:txBody>
      </p:sp>
      <p:pic>
        <p:nvPicPr>
          <p:cNvPr id="4" name="Picture 3">
            <a:extLst>
              <a:ext uri="{FF2B5EF4-FFF2-40B4-BE49-F238E27FC236}">
                <a16:creationId xmlns:a16="http://schemas.microsoft.com/office/drawing/2014/main" id="{D4956FAC-787F-429A-905D-F65DF3D5BA7B}"/>
              </a:ext>
            </a:extLst>
          </p:cNvPr>
          <p:cNvPicPr>
            <a:picLocks noChangeAspect="1"/>
          </p:cNvPicPr>
          <p:nvPr/>
        </p:nvPicPr>
        <p:blipFill>
          <a:blip r:embed="rId3"/>
          <a:stretch>
            <a:fillRect/>
          </a:stretch>
        </p:blipFill>
        <p:spPr>
          <a:xfrm>
            <a:off x="1621245" y="1589447"/>
            <a:ext cx="8503919" cy="3914238"/>
          </a:xfrm>
          <a:prstGeom prst="rect">
            <a:avLst/>
          </a:prstGeom>
        </p:spPr>
      </p:pic>
    </p:spTree>
    <p:extLst>
      <p:ext uri="{BB962C8B-B14F-4D97-AF65-F5344CB8AC3E}">
        <p14:creationId xmlns:p14="http://schemas.microsoft.com/office/powerpoint/2010/main" val="167435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23EB-4036-4D12-A894-69C14C79585C}"/>
              </a:ext>
            </a:extLst>
          </p:cNvPr>
          <p:cNvSpPr>
            <a:spLocks noGrp="1"/>
          </p:cNvSpPr>
          <p:nvPr>
            <p:ph type="title"/>
          </p:nvPr>
        </p:nvSpPr>
        <p:spPr/>
        <p:txBody>
          <a:bodyPr>
            <a:normAutofit/>
          </a:bodyPr>
          <a:lstStyle/>
          <a:p>
            <a:r>
              <a:rPr lang="en-US" dirty="0"/>
              <a:t>Using collections, and patterns for collections</a:t>
            </a:r>
            <a:endParaRPr lang="en-GB" dirty="0"/>
          </a:p>
        </p:txBody>
      </p:sp>
      <p:graphicFrame>
        <p:nvGraphicFramePr>
          <p:cNvPr id="6" name="Diagram 5">
            <a:extLst>
              <a:ext uri="{FF2B5EF4-FFF2-40B4-BE49-F238E27FC236}">
                <a16:creationId xmlns:a16="http://schemas.microsoft.com/office/drawing/2014/main" id="{85612265-CE1E-4DE5-A9DB-DB9D7F16C5C6}"/>
              </a:ext>
            </a:extLst>
          </p:cNvPr>
          <p:cNvGraphicFramePr/>
          <p:nvPr>
            <p:extLst>
              <p:ext uri="{D42A27DB-BD31-4B8C-83A1-F6EECF244321}">
                <p14:modId xmlns:p14="http://schemas.microsoft.com/office/powerpoint/2010/main" val="2531735607"/>
              </p:ext>
            </p:extLst>
          </p:nvPr>
        </p:nvGraphicFramePr>
        <p:xfrm>
          <a:off x="1653177" y="1398331"/>
          <a:ext cx="7634515" cy="434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4FA3E702-F08D-403E-8082-CFE3E94752F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148494" y="1398331"/>
            <a:ext cx="2399211" cy="2342979"/>
          </a:xfrm>
          <a:prstGeom prst="rect">
            <a:avLst/>
          </a:prstGeom>
        </p:spPr>
      </p:pic>
      <p:pic>
        <p:nvPicPr>
          <p:cNvPr id="8" name="Picture 7">
            <a:extLst>
              <a:ext uri="{FF2B5EF4-FFF2-40B4-BE49-F238E27FC236}">
                <a16:creationId xmlns:a16="http://schemas.microsoft.com/office/drawing/2014/main" id="{12DBB437-EFE7-4D9A-8CA8-9EAB1B741DD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67656" y="3743239"/>
            <a:ext cx="1650414" cy="1716430"/>
          </a:xfrm>
          <a:prstGeom prst="rect">
            <a:avLst/>
          </a:prstGeom>
        </p:spPr>
      </p:pic>
    </p:spTree>
    <p:extLst>
      <p:ext uri="{BB962C8B-B14F-4D97-AF65-F5344CB8AC3E}">
        <p14:creationId xmlns:p14="http://schemas.microsoft.com/office/powerpoint/2010/main" val="233128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38BA-C72D-4022-A56D-07FA704C6F51}"/>
              </a:ext>
            </a:extLst>
          </p:cNvPr>
          <p:cNvSpPr>
            <a:spLocks noGrp="1"/>
          </p:cNvSpPr>
          <p:nvPr>
            <p:ph type="title"/>
          </p:nvPr>
        </p:nvSpPr>
        <p:spPr/>
        <p:txBody>
          <a:bodyPr/>
          <a:lstStyle/>
          <a:p>
            <a:r>
              <a:rPr lang="en-US" dirty="0"/>
              <a:t>Using a timer for better user experience </a:t>
            </a:r>
            <a:endParaRPr lang="en-GB" dirty="0"/>
          </a:p>
        </p:txBody>
      </p:sp>
      <p:pic>
        <p:nvPicPr>
          <p:cNvPr id="5" name="Picture 4">
            <a:extLst>
              <a:ext uri="{FF2B5EF4-FFF2-40B4-BE49-F238E27FC236}">
                <a16:creationId xmlns:a16="http://schemas.microsoft.com/office/drawing/2014/main" id="{60654B16-733A-49F2-B783-71DE24516A02}"/>
              </a:ext>
            </a:extLst>
          </p:cNvPr>
          <p:cNvPicPr>
            <a:picLocks noChangeAspect="1"/>
          </p:cNvPicPr>
          <p:nvPr/>
        </p:nvPicPr>
        <p:blipFill>
          <a:blip r:embed="rId3"/>
          <a:stretch>
            <a:fillRect/>
          </a:stretch>
        </p:blipFill>
        <p:spPr>
          <a:xfrm>
            <a:off x="1105036" y="1657757"/>
            <a:ext cx="1647825" cy="485775"/>
          </a:xfrm>
          <a:prstGeom prst="rect">
            <a:avLst/>
          </a:prstGeom>
        </p:spPr>
      </p:pic>
      <p:pic>
        <p:nvPicPr>
          <p:cNvPr id="6" name="Picture 5">
            <a:extLst>
              <a:ext uri="{FF2B5EF4-FFF2-40B4-BE49-F238E27FC236}">
                <a16:creationId xmlns:a16="http://schemas.microsoft.com/office/drawing/2014/main" id="{43167135-2692-41B8-B0A0-A6653E80DE33}"/>
              </a:ext>
            </a:extLst>
          </p:cNvPr>
          <p:cNvPicPr>
            <a:picLocks noChangeAspect="1"/>
          </p:cNvPicPr>
          <p:nvPr/>
        </p:nvPicPr>
        <p:blipFill>
          <a:blip r:embed="rId4"/>
          <a:stretch>
            <a:fillRect/>
          </a:stretch>
        </p:blipFill>
        <p:spPr>
          <a:xfrm>
            <a:off x="3079977" y="1640962"/>
            <a:ext cx="7291931" cy="3347994"/>
          </a:xfrm>
          <a:prstGeom prst="rect">
            <a:avLst/>
          </a:prstGeom>
        </p:spPr>
      </p:pic>
    </p:spTree>
    <p:extLst>
      <p:ext uri="{BB962C8B-B14F-4D97-AF65-F5344CB8AC3E}">
        <p14:creationId xmlns:p14="http://schemas.microsoft.com/office/powerpoint/2010/main" val="7829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9642-E37D-4EB6-AA96-519BE57D7085}"/>
              </a:ext>
            </a:extLst>
          </p:cNvPr>
          <p:cNvSpPr>
            <a:spLocks noGrp="1"/>
          </p:cNvSpPr>
          <p:nvPr>
            <p:ph type="title"/>
          </p:nvPr>
        </p:nvSpPr>
        <p:spPr/>
        <p:txBody>
          <a:bodyPr>
            <a:normAutofit fontScale="90000"/>
          </a:bodyPr>
          <a:lstStyle/>
          <a:p>
            <a:r>
              <a:rPr lang="en-US" dirty="0"/>
              <a:t>Using global variables and local variables to store data</a:t>
            </a:r>
            <a:endParaRPr lang="en-GB" dirty="0"/>
          </a:p>
        </p:txBody>
      </p:sp>
      <p:pic>
        <p:nvPicPr>
          <p:cNvPr id="3" name="Picture 2">
            <a:extLst>
              <a:ext uri="{FF2B5EF4-FFF2-40B4-BE49-F238E27FC236}">
                <a16:creationId xmlns:a16="http://schemas.microsoft.com/office/drawing/2014/main" id="{167F5776-A1A1-43A6-9E18-67B33F62AD38}"/>
              </a:ext>
            </a:extLst>
          </p:cNvPr>
          <p:cNvPicPr>
            <a:picLocks noChangeAspect="1"/>
          </p:cNvPicPr>
          <p:nvPr/>
        </p:nvPicPr>
        <p:blipFill>
          <a:blip r:embed="rId3"/>
          <a:stretch>
            <a:fillRect/>
          </a:stretch>
        </p:blipFill>
        <p:spPr>
          <a:xfrm>
            <a:off x="1554479" y="1449898"/>
            <a:ext cx="7537269" cy="4156784"/>
          </a:xfrm>
          <a:prstGeom prst="rect">
            <a:avLst/>
          </a:prstGeom>
        </p:spPr>
      </p:pic>
    </p:spTree>
    <p:extLst>
      <p:ext uri="{BB962C8B-B14F-4D97-AF65-F5344CB8AC3E}">
        <p14:creationId xmlns:p14="http://schemas.microsoft.com/office/powerpoint/2010/main" val="281967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DF7B-6438-4A8E-90A3-18AF02BB7D19}"/>
              </a:ext>
            </a:extLst>
          </p:cNvPr>
          <p:cNvSpPr>
            <a:spLocks noGrp="1"/>
          </p:cNvSpPr>
          <p:nvPr>
            <p:ph type="title"/>
          </p:nvPr>
        </p:nvSpPr>
        <p:spPr/>
        <p:txBody>
          <a:bodyPr>
            <a:normAutofit/>
          </a:bodyPr>
          <a:lstStyle/>
          <a:p>
            <a:r>
              <a:rPr lang="en-US" dirty="0"/>
              <a:t>Power apps settings for better performance</a:t>
            </a:r>
            <a:endParaRPr lang="en-GB" dirty="0"/>
          </a:p>
        </p:txBody>
      </p:sp>
      <p:graphicFrame>
        <p:nvGraphicFramePr>
          <p:cNvPr id="6" name="Diagram 5">
            <a:extLst>
              <a:ext uri="{FF2B5EF4-FFF2-40B4-BE49-F238E27FC236}">
                <a16:creationId xmlns:a16="http://schemas.microsoft.com/office/drawing/2014/main" id="{E3759DCC-B100-427A-9D21-A8A46C52697C}"/>
              </a:ext>
            </a:extLst>
          </p:cNvPr>
          <p:cNvGraphicFramePr/>
          <p:nvPr>
            <p:extLst>
              <p:ext uri="{D42A27DB-BD31-4B8C-83A1-F6EECF244321}">
                <p14:modId xmlns:p14="http://schemas.microsoft.com/office/powerpoint/2010/main" val="395684934"/>
              </p:ext>
            </p:extLst>
          </p:nvPr>
        </p:nvGraphicFramePr>
        <p:xfrm>
          <a:off x="386079" y="1436914"/>
          <a:ext cx="11279051" cy="416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016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0A2A-CC59-40A7-8CB4-5FC777195B08}"/>
              </a:ext>
            </a:extLst>
          </p:cNvPr>
          <p:cNvSpPr>
            <a:spLocks noGrp="1"/>
          </p:cNvSpPr>
          <p:nvPr>
            <p:ph type="title"/>
          </p:nvPr>
        </p:nvSpPr>
        <p:spPr/>
        <p:txBody>
          <a:bodyPr>
            <a:normAutofit/>
          </a:bodyPr>
          <a:lstStyle/>
          <a:p>
            <a:r>
              <a:rPr lang="en-US" dirty="0"/>
              <a:t>Using buttons to simulate logic in Power App</a:t>
            </a:r>
            <a:endParaRPr lang="en-GB" dirty="0"/>
          </a:p>
        </p:txBody>
      </p:sp>
      <p:pic>
        <p:nvPicPr>
          <p:cNvPr id="4" name="Picture 3">
            <a:extLst>
              <a:ext uri="{FF2B5EF4-FFF2-40B4-BE49-F238E27FC236}">
                <a16:creationId xmlns:a16="http://schemas.microsoft.com/office/drawing/2014/main" id="{06D6373F-2441-464E-9C19-E32ACB7AFF14}"/>
              </a:ext>
            </a:extLst>
          </p:cNvPr>
          <p:cNvPicPr>
            <a:picLocks noChangeAspect="1"/>
          </p:cNvPicPr>
          <p:nvPr/>
        </p:nvPicPr>
        <p:blipFill>
          <a:blip r:embed="rId3"/>
          <a:stretch>
            <a:fillRect/>
          </a:stretch>
        </p:blipFill>
        <p:spPr>
          <a:xfrm>
            <a:off x="2133465" y="1395966"/>
            <a:ext cx="7585302" cy="4319033"/>
          </a:xfrm>
          <a:prstGeom prst="rect">
            <a:avLst/>
          </a:prstGeom>
        </p:spPr>
      </p:pic>
    </p:spTree>
    <p:extLst>
      <p:ext uri="{BB962C8B-B14F-4D97-AF65-F5344CB8AC3E}">
        <p14:creationId xmlns:p14="http://schemas.microsoft.com/office/powerpoint/2010/main" val="338899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sitting at a table in a restaurant&#10;&#10;Description automatically generated">
            <a:extLst>
              <a:ext uri="{FF2B5EF4-FFF2-40B4-BE49-F238E27FC236}">
                <a16:creationId xmlns:a16="http://schemas.microsoft.com/office/drawing/2014/main" id="{F647D8B1-1B67-4435-8DEB-615CFCFF1B8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083" r="12083"/>
          <a:stretch>
            <a:fillRect/>
          </a:stretch>
        </p:blipFill>
        <p:spPr/>
      </p:pic>
      <p:sp>
        <p:nvSpPr>
          <p:cNvPr id="7" name="Title 6">
            <a:extLst>
              <a:ext uri="{FF2B5EF4-FFF2-40B4-BE49-F238E27FC236}">
                <a16:creationId xmlns:a16="http://schemas.microsoft.com/office/drawing/2014/main" id="{EF2280FB-22C8-4105-B975-B3182BE3448E}"/>
              </a:ext>
            </a:extLst>
          </p:cNvPr>
          <p:cNvSpPr>
            <a:spLocks noGrp="1"/>
          </p:cNvSpPr>
          <p:nvPr>
            <p:ph type="title"/>
          </p:nvPr>
        </p:nvSpPr>
        <p:spPr>
          <a:xfrm>
            <a:off x="628218" y="2709333"/>
            <a:ext cx="6258983" cy="1217954"/>
          </a:xfrm>
        </p:spPr>
        <p:txBody>
          <a:bodyPr/>
          <a:lstStyle/>
          <a:p>
            <a:r>
              <a:rPr lang="en-US" dirty="0"/>
              <a:t>Jese Navaranjan</a:t>
            </a:r>
          </a:p>
        </p:txBody>
      </p:sp>
      <p:sp>
        <p:nvSpPr>
          <p:cNvPr id="5" name="Text Placeholder 10">
            <a:extLst>
              <a:ext uri="{FF2B5EF4-FFF2-40B4-BE49-F238E27FC236}">
                <a16:creationId xmlns:a16="http://schemas.microsoft.com/office/drawing/2014/main" id="{C8B59CFA-6BC8-447C-A9E6-59CF0054AC76}"/>
              </a:ext>
            </a:extLst>
          </p:cNvPr>
          <p:cNvSpPr txBox="1">
            <a:spLocks/>
          </p:cNvSpPr>
          <p:nvPr/>
        </p:nvSpPr>
        <p:spPr>
          <a:xfrm>
            <a:off x="717550" y="4148667"/>
            <a:ext cx="5378795" cy="15505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Power BI &amp; PowerApp Consultant</a:t>
            </a:r>
          </a:p>
          <a:p>
            <a:pPr marL="457200" lvl="1" indent="0">
              <a:buNone/>
            </a:pPr>
            <a:r>
              <a:rPr lang="en-US" dirty="0"/>
              <a:t>@jesenav2</a:t>
            </a:r>
          </a:p>
        </p:txBody>
      </p:sp>
      <p:pic>
        <p:nvPicPr>
          <p:cNvPr id="2" name="Picture 1">
            <a:extLst>
              <a:ext uri="{FF2B5EF4-FFF2-40B4-BE49-F238E27FC236}">
                <a16:creationId xmlns:a16="http://schemas.microsoft.com/office/drawing/2014/main" id="{3CAB11F3-DF50-41F9-A8D8-CFAAEBE42F72}"/>
              </a:ext>
            </a:extLst>
          </p:cNvPr>
          <p:cNvPicPr>
            <a:picLocks noChangeAspect="1"/>
          </p:cNvPicPr>
          <p:nvPr/>
        </p:nvPicPr>
        <p:blipFill>
          <a:blip r:embed="rId4"/>
          <a:stretch>
            <a:fillRect/>
          </a:stretch>
        </p:blipFill>
        <p:spPr>
          <a:xfrm>
            <a:off x="84665" y="125885"/>
            <a:ext cx="2200275" cy="914400"/>
          </a:xfrm>
          <a:prstGeom prst="rect">
            <a:avLst/>
          </a:prstGeom>
        </p:spPr>
      </p:pic>
    </p:spTree>
    <p:extLst>
      <p:ext uri="{BB962C8B-B14F-4D97-AF65-F5344CB8AC3E}">
        <p14:creationId xmlns:p14="http://schemas.microsoft.com/office/powerpoint/2010/main" val="369280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p:txBody>
          <a:bodyPr/>
          <a:lstStyle/>
          <a:p>
            <a:r>
              <a:rPr lang="en-US" dirty="0"/>
              <a:t>Using large data in Power Apps </a:t>
            </a:r>
            <a:br>
              <a:rPr lang="en-US" dirty="0"/>
            </a:br>
            <a:endParaRPr lang="en-US" dirty="0"/>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p:txBody>
          <a:bodyPr/>
          <a:lstStyle/>
          <a:p>
            <a:r>
              <a:rPr lang="en-US" dirty="0"/>
              <a:t>Jese Navaranjan</a:t>
            </a:r>
          </a:p>
        </p:txBody>
      </p:sp>
    </p:spTree>
    <p:extLst>
      <p:ext uri="{BB962C8B-B14F-4D97-AF65-F5344CB8AC3E}">
        <p14:creationId xmlns:p14="http://schemas.microsoft.com/office/powerpoint/2010/main" val="292353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63F8-112B-41C2-9B71-E74864C1B9F2}"/>
              </a:ext>
            </a:extLst>
          </p:cNvPr>
          <p:cNvSpPr>
            <a:spLocks noGrp="1"/>
          </p:cNvSpPr>
          <p:nvPr>
            <p:ph type="title"/>
          </p:nvPr>
        </p:nvSpPr>
        <p:spPr/>
        <p:txBody>
          <a:bodyPr/>
          <a:lstStyle/>
          <a:p>
            <a:r>
              <a:rPr lang="en-US" dirty="0"/>
              <a:t>Inspiration</a:t>
            </a:r>
            <a:endParaRPr lang="en-GB" dirty="0"/>
          </a:p>
        </p:txBody>
      </p:sp>
      <p:sp>
        <p:nvSpPr>
          <p:cNvPr id="3" name="Content Placeholder 2">
            <a:extLst>
              <a:ext uri="{FF2B5EF4-FFF2-40B4-BE49-F238E27FC236}">
                <a16:creationId xmlns:a16="http://schemas.microsoft.com/office/drawing/2014/main" id="{65AB47A9-4518-4152-9FB9-33B8DB02A494}"/>
              </a:ext>
            </a:extLst>
          </p:cNvPr>
          <p:cNvSpPr>
            <a:spLocks noGrp="1"/>
          </p:cNvSpPr>
          <p:nvPr>
            <p:ph idx="1"/>
          </p:nvPr>
        </p:nvSpPr>
        <p:spPr>
          <a:xfrm>
            <a:off x="156754" y="1319349"/>
            <a:ext cx="11808823" cy="4471851"/>
          </a:xfrm>
        </p:spPr>
        <p:txBody>
          <a:bodyPr>
            <a:normAutofit/>
          </a:bodyPr>
          <a:lstStyle/>
          <a:p>
            <a:r>
              <a:rPr lang="en-GB" dirty="0">
                <a:hlinkClick r:id="rId3">
                  <a:extLst>
                    <a:ext uri="{A12FA001-AC4F-418D-AE19-62706E023703}">
                      <ahyp:hlinkClr xmlns:ahyp="http://schemas.microsoft.com/office/drawing/2018/hyperlinkcolor" val="tx"/>
                    </a:ext>
                  </a:extLst>
                </a:hlinkClick>
              </a:rPr>
              <a:t>https://pahandsonlab.blob.core.windows.net/documents/PowerApps%20canvas%20app%20coding%20standards%20and%20guidelines.pdf</a:t>
            </a:r>
            <a:endParaRPr lang="en-GB" dirty="0"/>
          </a:p>
          <a:p>
            <a:pPr lvl="2"/>
            <a:r>
              <a:rPr lang="en-GB" dirty="0"/>
              <a:t>Coding standards for Canvas applications</a:t>
            </a:r>
          </a:p>
          <a:p>
            <a:pPr marL="914400" lvl="2" indent="0">
              <a:buNone/>
            </a:pPr>
            <a:endParaRPr lang="en-GB" dirty="0"/>
          </a:p>
          <a:p>
            <a:r>
              <a:rPr lang="en-GB" dirty="0">
                <a:hlinkClick r:id="rId4">
                  <a:extLst>
                    <a:ext uri="{A12FA001-AC4F-418D-AE19-62706E023703}">
                      <ahyp:hlinkClr xmlns:ahyp="http://schemas.microsoft.com/office/drawing/2018/hyperlinkcolor" val="tx"/>
                    </a:ext>
                  </a:extLst>
                </a:hlinkClick>
              </a:rPr>
              <a:t>https://docs.microsoft.com/en-us/powerapps/maker/canvas-apps/performance-tips</a:t>
            </a:r>
            <a:endParaRPr lang="en-GB" dirty="0"/>
          </a:p>
          <a:p>
            <a:pPr lvl="2"/>
            <a:r>
              <a:rPr lang="en-GB" dirty="0"/>
              <a:t>Microsoft suggestions for improving performance</a:t>
            </a:r>
          </a:p>
          <a:p>
            <a:pPr marL="914400" lvl="2" indent="0">
              <a:buNone/>
            </a:pPr>
            <a:endParaRPr lang="en-GB" dirty="0"/>
          </a:p>
          <a:p>
            <a:r>
              <a:rPr lang="en-GB" dirty="0">
                <a:hlinkClick r:id="rId5">
                  <a:extLst>
                    <a:ext uri="{A12FA001-AC4F-418D-AE19-62706E023703}">
                      <ahyp:hlinkClr xmlns:ahyp="http://schemas.microsoft.com/office/drawing/2018/hyperlinkcolor" val="tx"/>
                    </a:ext>
                  </a:extLst>
                </a:hlinkClick>
              </a:rPr>
              <a:t>https://blog.coeo.com/davidmorrison/powerapps-500-record-limit-delegation-and-how-to-work-around-it</a:t>
            </a:r>
            <a:endParaRPr lang="en-GB" dirty="0"/>
          </a:p>
          <a:p>
            <a:pPr lvl="2"/>
            <a:r>
              <a:rPr lang="en-GB" dirty="0"/>
              <a:t>Explains looping collections</a:t>
            </a:r>
          </a:p>
          <a:p>
            <a:pPr lvl="2"/>
            <a:endParaRPr lang="en-GB" dirty="0"/>
          </a:p>
          <a:p>
            <a:pPr lvl="2"/>
            <a:endParaRPr lang="en-GB" dirty="0"/>
          </a:p>
        </p:txBody>
      </p:sp>
    </p:spTree>
    <p:extLst>
      <p:ext uri="{BB962C8B-B14F-4D97-AF65-F5344CB8AC3E}">
        <p14:creationId xmlns:p14="http://schemas.microsoft.com/office/powerpoint/2010/main" val="314458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0B4DC2B-B7BD-4F23-AE54-82BC4124FC06}"/>
              </a:ext>
            </a:extLst>
          </p:cNvPr>
          <p:cNvGraphicFramePr/>
          <p:nvPr>
            <p:extLst>
              <p:ext uri="{D42A27DB-BD31-4B8C-83A1-F6EECF244321}">
                <p14:modId xmlns:p14="http://schemas.microsoft.com/office/powerpoint/2010/main" val="3032321693"/>
              </p:ext>
            </p:extLst>
          </p:nvPr>
        </p:nvGraphicFramePr>
        <p:xfrm>
          <a:off x="213065" y="246464"/>
          <a:ext cx="11229998" cy="5370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B94329B-5B54-467A-B58B-E542CD97717E}"/>
              </a:ext>
            </a:extLst>
          </p:cNvPr>
          <p:cNvSpPr>
            <a:spLocks noGrp="1"/>
          </p:cNvSpPr>
          <p:nvPr>
            <p:ph type="title"/>
          </p:nvPr>
        </p:nvSpPr>
        <p:spPr>
          <a:xfrm>
            <a:off x="213064" y="286603"/>
            <a:ext cx="10942616" cy="702303"/>
          </a:xfrm>
        </p:spPr>
        <p:txBody>
          <a:bodyPr>
            <a:normAutofit/>
          </a:bodyPr>
          <a:lstStyle/>
          <a:p>
            <a:r>
              <a:rPr lang="en-US" dirty="0"/>
              <a:t>Contents</a:t>
            </a:r>
            <a:endParaRPr lang="en-GB" dirty="0"/>
          </a:p>
        </p:txBody>
      </p:sp>
      <p:pic>
        <p:nvPicPr>
          <p:cNvPr id="5" name="Picture 4">
            <a:extLst>
              <a:ext uri="{FF2B5EF4-FFF2-40B4-BE49-F238E27FC236}">
                <a16:creationId xmlns:a16="http://schemas.microsoft.com/office/drawing/2014/main" id="{30CFF904-1AAF-44D9-B4B4-C9A1BACC91D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508098" y="888274"/>
            <a:ext cx="2639932" cy="3399510"/>
          </a:xfrm>
          <a:prstGeom prst="rect">
            <a:avLst/>
          </a:prstGeom>
        </p:spPr>
      </p:pic>
    </p:spTree>
    <p:extLst>
      <p:ext uri="{BB962C8B-B14F-4D97-AF65-F5344CB8AC3E}">
        <p14:creationId xmlns:p14="http://schemas.microsoft.com/office/powerpoint/2010/main" val="2910525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E5835CC9-C0F8-458F-B7F1-9039C961E814}"/>
                                            </p:graphicEl>
                                          </p:spTgt>
                                        </p:tgtEl>
                                        <p:attrNameLst>
                                          <p:attrName>style.visibility</p:attrName>
                                        </p:attrNameLst>
                                      </p:cBhvr>
                                      <p:to>
                                        <p:strVal val="visible"/>
                                      </p:to>
                                    </p:set>
                                    <p:animEffect transition="in" filter="fade">
                                      <p:cBhvr>
                                        <p:cTn id="7" dur="1000"/>
                                        <p:tgtEl>
                                          <p:spTgt spid="4">
                                            <p:graphicEl>
                                              <a:dgm id="{E5835CC9-C0F8-458F-B7F1-9039C961E814}"/>
                                            </p:graphicEl>
                                          </p:spTgt>
                                        </p:tgtEl>
                                      </p:cBhvr>
                                    </p:animEffect>
                                    <p:anim calcmode="lin" valueType="num">
                                      <p:cBhvr>
                                        <p:cTn id="8" dur="1000" fill="hold"/>
                                        <p:tgtEl>
                                          <p:spTgt spid="4">
                                            <p:graphicEl>
                                              <a:dgm id="{E5835CC9-C0F8-458F-B7F1-9039C961E814}"/>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E5835CC9-C0F8-458F-B7F1-9039C961E81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DD7F0DB4-84F5-496F-992A-D83BC4C3AE1D}"/>
                                            </p:graphicEl>
                                          </p:spTgt>
                                        </p:tgtEl>
                                        <p:attrNameLst>
                                          <p:attrName>style.visibility</p:attrName>
                                        </p:attrNameLst>
                                      </p:cBhvr>
                                      <p:to>
                                        <p:strVal val="visible"/>
                                      </p:to>
                                    </p:set>
                                    <p:animEffect transition="in" filter="fade">
                                      <p:cBhvr>
                                        <p:cTn id="14" dur="1000"/>
                                        <p:tgtEl>
                                          <p:spTgt spid="4">
                                            <p:graphicEl>
                                              <a:dgm id="{DD7F0DB4-84F5-496F-992A-D83BC4C3AE1D}"/>
                                            </p:graphicEl>
                                          </p:spTgt>
                                        </p:tgtEl>
                                      </p:cBhvr>
                                    </p:animEffect>
                                    <p:anim calcmode="lin" valueType="num">
                                      <p:cBhvr>
                                        <p:cTn id="15" dur="1000" fill="hold"/>
                                        <p:tgtEl>
                                          <p:spTgt spid="4">
                                            <p:graphicEl>
                                              <a:dgm id="{DD7F0DB4-84F5-496F-992A-D83BC4C3AE1D}"/>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DD7F0DB4-84F5-496F-992A-D83BC4C3AE1D}"/>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graphicEl>
                                              <a:dgm id="{F2EC9914-BE71-4544-A752-60CB68D8AD8E}"/>
                                            </p:graphicEl>
                                          </p:spTgt>
                                        </p:tgtEl>
                                        <p:attrNameLst>
                                          <p:attrName>style.visibility</p:attrName>
                                        </p:attrNameLst>
                                      </p:cBhvr>
                                      <p:to>
                                        <p:strVal val="visible"/>
                                      </p:to>
                                    </p:set>
                                    <p:animEffect transition="in" filter="fade">
                                      <p:cBhvr>
                                        <p:cTn id="19" dur="1000"/>
                                        <p:tgtEl>
                                          <p:spTgt spid="4">
                                            <p:graphicEl>
                                              <a:dgm id="{F2EC9914-BE71-4544-A752-60CB68D8AD8E}"/>
                                            </p:graphicEl>
                                          </p:spTgt>
                                        </p:tgtEl>
                                      </p:cBhvr>
                                    </p:animEffect>
                                    <p:anim calcmode="lin" valueType="num">
                                      <p:cBhvr>
                                        <p:cTn id="20" dur="1000" fill="hold"/>
                                        <p:tgtEl>
                                          <p:spTgt spid="4">
                                            <p:graphicEl>
                                              <a:dgm id="{F2EC9914-BE71-4544-A752-60CB68D8AD8E}"/>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F2EC9914-BE71-4544-A752-60CB68D8AD8E}"/>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graphicEl>
                                              <a:dgm id="{3DCE25BB-0872-4F31-9188-F8DED1E641A1}"/>
                                            </p:graphicEl>
                                          </p:spTgt>
                                        </p:tgtEl>
                                        <p:attrNameLst>
                                          <p:attrName>style.visibility</p:attrName>
                                        </p:attrNameLst>
                                      </p:cBhvr>
                                      <p:to>
                                        <p:strVal val="visible"/>
                                      </p:to>
                                    </p:set>
                                    <p:animEffect transition="in" filter="fade">
                                      <p:cBhvr>
                                        <p:cTn id="26" dur="1000"/>
                                        <p:tgtEl>
                                          <p:spTgt spid="4">
                                            <p:graphicEl>
                                              <a:dgm id="{3DCE25BB-0872-4F31-9188-F8DED1E641A1}"/>
                                            </p:graphicEl>
                                          </p:spTgt>
                                        </p:tgtEl>
                                      </p:cBhvr>
                                    </p:animEffect>
                                    <p:anim calcmode="lin" valueType="num">
                                      <p:cBhvr>
                                        <p:cTn id="27" dur="1000" fill="hold"/>
                                        <p:tgtEl>
                                          <p:spTgt spid="4">
                                            <p:graphicEl>
                                              <a:dgm id="{3DCE25BB-0872-4F31-9188-F8DED1E641A1}"/>
                                            </p:graphicEl>
                                          </p:spTgt>
                                        </p:tgtEl>
                                        <p:attrNameLst>
                                          <p:attrName>ppt_x</p:attrName>
                                        </p:attrNameLst>
                                      </p:cBhvr>
                                      <p:tavLst>
                                        <p:tav tm="0">
                                          <p:val>
                                            <p:strVal val="#ppt_x"/>
                                          </p:val>
                                        </p:tav>
                                        <p:tav tm="100000">
                                          <p:val>
                                            <p:strVal val="#ppt_x"/>
                                          </p:val>
                                        </p:tav>
                                      </p:tavLst>
                                    </p:anim>
                                    <p:anim calcmode="lin" valueType="num">
                                      <p:cBhvr>
                                        <p:cTn id="28" dur="1000" fill="hold"/>
                                        <p:tgtEl>
                                          <p:spTgt spid="4">
                                            <p:graphicEl>
                                              <a:dgm id="{3DCE25BB-0872-4F31-9188-F8DED1E641A1}"/>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graphicEl>
                                              <a:dgm id="{CE999CD7-3CDD-40AC-93AA-6D3634729CA3}"/>
                                            </p:graphicEl>
                                          </p:spTgt>
                                        </p:tgtEl>
                                        <p:attrNameLst>
                                          <p:attrName>style.visibility</p:attrName>
                                        </p:attrNameLst>
                                      </p:cBhvr>
                                      <p:to>
                                        <p:strVal val="visible"/>
                                      </p:to>
                                    </p:set>
                                    <p:animEffect transition="in" filter="fade">
                                      <p:cBhvr>
                                        <p:cTn id="31" dur="1000"/>
                                        <p:tgtEl>
                                          <p:spTgt spid="4">
                                            <p:graphicEl>
                                              <a:dgm id="{CE999CD7-3CDD-40AC-93AA-6D3634729CA3}"/>
                                            </p:graphicEl>
                                          </p:spTgt>
                                        </p:tgtEl>
                                      </p:cBhvr>
                                    </p:animEffect>
                                    <p:anim calcmode="lin" valueType="num">
                                      <p:cBhvr>
                                        <p:cTn id="32" dur="1000" fill="hold"/>
                                        <p:tgtEl>
                                          <p:spTgt spid="4">
                                            <p:graphicEl>
                                              <a:dgm id="{CE999CD7-3CDD-40AC-93AA-6D3634729CA3}"/>
                                            </p:graphicEl>
                                          </p:spTgt>
                                        </p:tgtEl>
                                        <p:attrNameLst>
                                          <p:attrName>ppt_x</p:attrName>
                                        </p:attrNameLst>
                                      </p:cBhvr>
                                      <p:tavLst>
                                        <p:tav tm="0">
                                          <p:val>
                                            <p:strVal val="#ppt_x"/>
                                          </p:val>
                                        </p:tav>
                                        <p:tav tm="100000">
                                          <p:val>
                                            <p:strVal val="#ppt_x"/>
                                          </p:val>
                                        </p:tav>
                                      </p:tavLst>
                                    </p:anim>
                                    <p:anim calcmode="lin" valueType="num">
                                      <p:cBhvr>
                                        <p:cTn id="33" dur="1000" fill="hold"/>
                                        <p:tgtEl>
                                          <p:spTgt spid="4">
                                            <p:graphicEl>
                                              <a:dgm id="{CE999CD7-3CDD-40AC-93AA-6D3634729CA3}"/>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graphicEl>
                                              <a:dgm id="{FA0CF89C-268E-41CC-8723-7887EC476460}"/>
                                            </p:graphicEl>
                                          </p:spTgt>
                                        </p:tgtEl>
                                        <p:attrNameLst>
                                          <p:attrName>style.visibility</p:attrName>
                                        </p:attrNameLst>
                                      </p:cBhvr>
                                      <p:to>
                                        <p:strVal val="visible"/>
                                      </p:to>
                                    </p:set>
                                    <p:animEffect transition="in" filter="fade">
                                      <p:cBhvr>
                                        <p:cTn id="38" dur="1000"/>
                                        <p:tgtEl>
                                          <p:spTgt spid="4">
                                            <p:graphicEl>
                                              <a:dgm id="{FA0CF89C-268E-41CC-8723-7887EC476460}"/>
                                            </p:graphicEl>
                                          </p:spTgt>
                                        </p:tgtEl>
                                      </p:cBhvr>
                                    </p:animEffect>
                                    <p:anim calcmode="lin" valueType="num">
                                      <p:cBhvr>
                                        <p:cTn id="39" dur="1000" fill="hold"/>
                                        <p:tgtEl>
                                          <p:spTgt spid="4">
                                            <p:graphicEl>
                                              <a:dgm id="{FA0CF89C-268E-41CC-8723-7887EC476460}"/>
                                            </p:graphicEl>
                                          </p:spTgt>
                                        </p:tgtEl>
                                        <p:attrNameLst>
                                          <p:attrName>ppt_x</p:attrName>
                                        </p:attrNameLst>
                                      </p:cBhvr>
                                      <p:tavLst>
                                        <p:tav tm="0">
                                          <p:val>
                                            <p:strVal val="#ppt_x"/>
                                          </p:val>
                                        </p:tav>
                                        <p:tav tm="100000">
                                          <p:val>
                                            <p:strVal val="#ppt_x"/>
                                          </p:val>
                                        </p:tav>
                                      </p:tavLst>
                                    </p:anim>
                                    <p:anim calcmode="lin" valueType="num">
                                      <p:cBhvr>
                                        <p:cTn id="40" dur="1000" fill="hold"/>
                                        <p:tgtEl>
                                          <p:spTgt spid="4">
                                            <p:graphicEl>
                                              <a:dgm id="{FA0CF89C-268E-41CC-8723-7887EC476460}"/>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
                                            <p:graphicEl>
                                              <a:dgm id="{79DA55FC-8466-4D51-B686-4340158F3BF8}"/>
                                            </p:graphicEl>
                                          </p:spTgt>
                                        </p:tgtEl>
                                        <p:attrNameLst>
                                          <p:attrName>style.visibility</p:attrName>
                                        </p:attrNameLst>
                                      </p:cBhvr>
                                      <p:to>
                                        <p:strVal val="visible"/>
                                      </p:to>
                                    </p:set>
                                    <p:animEffect transition="in" filter="fade">
                                      <p:cBhvr>
                                        <p:cTn id="43" dur="1000"/>
                                        <p:tgtEl>
                                          <p:spTgt spid="4">
                                            <p:graphicEl>
                                              <a:dgm id="{79DA55FC-8466-4D51-B686-4340158F3BF8}"/>
                                            </p:graphicEl>
                                          </p:spTgt>
                                        </p:tgtEl>
                                      </p:cBhvr>
                                    </p:animEffect>
                                    <p:anim calcmode="lin" valueType="num">
                                      <p:cBhvr>
                                        <p:cTn id="44" dur="1000" fill="hold"/>
                                        <p:tgtEl>
                                          <p:spTgt spid="4">
                                            <p:graphicEl>
                                              <a:dgm id="{79DA55FC-8466-4D51-B686-4340158F3BF8}"/>
                                            </p:graphicEl>
                                          </p:spTgt>
                                        </p:tgtEl>
                                        <p:attrNameLst>
                                          <p:attrName>ppt_x</p:attrName>
                                        </p:attrNameLst>
                                      </p:cBhvr>
                                      <p:tavLst>
                                        <p:tav tm="0">
                                          <p:val>
                                            <p:strVal val="#ppt_x"/>
                                          </p:val>
                                        </p:tav>
                                        <p:tav tm="100000">
                                          <p:val>
                                            <p:strVal val="#ppt_x"/>
                                          </p:val>
                                        </p:tav>
                                      </p:tavLst>
                                    </p:anim>
                                    <p:anim calcmode="lin" valueType="num">
                                      <p:cBhvr>
                                        <p:cTn id="45" dur="1000" fill="hold"/>
                                        <p:tgtEl>
                                          <p:spTgt spid="4">
                                            <p:graphicEl>
                                              <a:dgm id="{79DA55FC-8466-4D51-B686-4340158F3BF8}"/>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
                                            <p:graphicEl>
                                              <a:dgm id="{14AFED7A-A981-4275-857C-98CC131B9A67}"/>
                                            </p:graphicEl>
                                          </p:spTgt>
                                        </p:tgtEl>
                                        <p:attrNameLst>
                                          <p:attrName>style.visibility</p:attrName>
                                        </p:attrNameLst>
                                      </p:cBhvr>
                                      <p:to>
                                        <p:strVal val="visible"/>
                                      </p:to>
                                    </p:set>
                                    <p:animEffect transition="in" filter="fade">
                                      <p:cBhvr>
                                        <p:cTn id="50" dur="1000"/>
                                        <p:tgtEl>
                                          <p:spTgt spid="4">
                                            <p:graphicEl>
                                              <a:dgm id="{14AFED7A-A981-4275-857C-98CC131B9A67}"/>
                                            </p:graphicEl>
                                          </p:spTgt>
                                        </p:tgtEl>
                                      </p:cBhvr>
                                    </p:animEffect>
                                    <p:anim calcmode="lin" valueType="num">
                                      <p:cBhvr>
                                        <p:cTn id="51" dur="1000" fill="hold"/>
                                        <p:tgtEl>
                                          <p:spTgt spid="4">
                                            <p:graphicEl>
                                              <a:dgm id="{14AFED7A-A981-4275-857C-98CC131B9A67}"/>
                                            </p:graphicEl>
                                          </p:spTgt>
                                        </p:tgtEl>
                                        <p:attrNameLst>
                                          <p:attrName>ppt_x</p:attrName>
                                        </p:attrNameLst>
                                      </p:cBhvr>
                                      <p:tavLst>
                                        <p:tav tm="0">
                                          <p:val>
                                            <p:strVal val="#ppt_x"/>
                                          </p:val>
                                        </p:tav>
                                        <p:tav tm="100000">
                                          <p:val>
                                            <p:strVal val="#ppt_x"/>
                                          </p:val>
                                        </p:tav>
                                      </p:tavLst>
                                    </p:anim>
                                    <p:anim calcmode="lin" valueType="num">
                                      <p:cBhvr>
                                        <p:cTn id="52" dur="1000" fill="hold"/>
                                        <p:tgtEl>
                                          <p:spTgt spid="4">
                                            <p:graphicEl>
                                              <a:dgm id="{14AFED7A-A981-4275-857C-98CC131B9A67}"/>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
                                            <p:graphicEl>
                                              <a:dgm id="{096110A5-8BB9-4501-B877-DEAFE2A07938}"/>
                                            </p:graphicEl>
                                          </p:spTgt>
                                        </p:tgtEl>
                                        <p:attrNameLst>
                                          <p:attrName>style.visibility</p:attrName>
                                        </p:attrNameLst>
                                      </p:cBhvr>
                                      <p:to>
                                        <p:strVal val="visible"/>
                                      </p:to>
                                    </p:set>
                                    <p:animEffect transition="in" filter="fade">
                                      <p:cBhvr>
                                        <p:cTn id="55" dur="1000"/>
                                        <p:tgtEl>
                                          <p:spTgt spid="4">
                                            <p:graphicEl>
                                              <a:dgm id="{096110A5-8BB9-4501-B877-DEAFE2A07938}"/>
                                            </p:graphicEl>
                                          </p:spTgt>
                                        </p:tgtEl>
                                      </p:cBhvr>
                                    </p:animEffect>
                                    <p:anim calcmode="lin" valueType="num">
                                      <p:cBhvr>
                                        <p:cTn id="56" dur="1000" fill="hold"/>
                                        <p:tgtEl>
                                          <p:spTgt spid="4">
                                            <p:graphicEl>
                                              <a:dgm id="{096110A5-8BB9-4501-B877-DEAFE2A07938}"/>
                                            </p:graphicEl>
                                          </p:spTgt>
                                        </p:tgtEl>
                                        <p:attrNameLst>
                                          <p:attrName>ppt_x</p:attrName>
                                        </p:attrNameLst>
                                      </p:cBhvr>
                                      <p:tavLst>
                                        <p:tav tm="0">
                                          <p:val>
                                            <p:strVal val="#ppt_x"/>
                                          </p:val>
                                        </p:tav>
                                        <p:tav tm="100000">
                                          <p:val>
                                            <p:strVal val="#ppt_x"/>
                                          </p:val>
                                        </p:tav>
                                      </p:tavLst>
                                    </p:anim>
                                    <p:anim calcmode="lin" valueType="num">
                                      <p:cBhvr>
                                        <p:cTn id="57" dur="1000" fill="hold"/>
                                        <p:tgtEl>
                                          <p:spTgt spid="4">
                                            <p:graphicEl>
                                              <a:dgm id="{096110A5-8BB9-4501-B877-DEAFE2A07938}"/>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
                                            <p:graphicEl>
                                              <a:dgm id="{E533A2A8-178F-4F73-AA77-DE4C1B125627}"/>
                                            </p:graphicEl>
                                          </p:spTgt>
                                        </p:tgtEl>
                                        <p:attrNameLst>
                                          <p:attrName>style.visibility</p:attrName>
                                        </p:attrNameLst>
                                      </p:cBhvr>
                                      <p:to>
                                        <p:strVal val="visible"/>
                                      </p:to>
                                    </p:set>
                                    <p:animEffect transition="in" filter="fade">
                                      <p:cBhvr>
                                        <p:cTn id="62" dur="1000"/>
                                        <p:tgtEl>
                                          <p:spTgt spid="4">
                                            <p:graphicEl>
                                              <a:dgm id="{E533A2A8-178F-4F73-AA77-DE4C1B125627}"/>
                                            </p:graphicEl>
                                          </p:spTgt>
                                        </p:tgtEl>
                                      </p:cBhvr>
                                    </p:animEffect>
                                    <p:anim calcmode="lin" valueType="num">
                                      <p:cBhvr>
                                        <p:cTn id="63" dur="1000" fill="hold"/>
                                        <p:tgtEl>
                                          <p:spTgt spid="4">
                                            <p:graphicEl>
                                              <a:dgm id="{E533A2A8-178F-4F73-AA77-DE4C1B125627}"/>
                                            </p:graphicEl>
                                          </p:spTgt>
                                        </p:tgtEl>
                                        <p:attrNameLst>
                                          <p:attrName>ppt_x</p:attrName>
                                        </p:attrNameLst>
                                      </p:cBhvr>
                                      <p:tavLst>
                                        <p:tav tm="0">
                                          <p:val>
                                            <p:strVal val="#ppt_x"/>
                                          </p:val>
                                        </p:tav>
                                        <p:tav tm="100000">
                                          <p:val>
                                            <p:strVal val="#ppt_x"/>
                                          </p:val>
                                        </p:tav>
                                      </p:tavLst>
                                    </p:anim>
                                    <p:anim calcmode="lin" valueType="num">
                                      <p:cBhvr>
                                        <p:cTn id="64" dur="1000" fill="hold"/>
                                        <p:tgtEl>
                                          <p:spTgt spid="4">
                                            <p:graphicEl>
                                              <a:dgm id="{E533A2A8-178F-4F73-AA77-DE4C1B125627}"/>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
                                            <p:graphicEl>
                                              <a:dgm id="{0A61A0C0-F991-40A8-A6F1-09F5B1235573}"/>
                                            </p:graphicEl>
                                          </p:spTgt>
                                        </p:tgtEl>
                                        <p:attrNameLst>
                                          <p:attrName>style.visibility</p:attrName>
                                        </p:attrNameLst>
                                      </p:cBhvr>
                                      <p:to>
                                        <p:strVal val="visible"/>
                                      </p:to>
                                    </p:set>
                                    <p:animEffect transition="in" filter="fade">
                                      <p:cBhvr>
                                        <p:cTn id="67" dur="1000"/>
                                        <p:tgtEl>
                                          <p:spTgt spid="4">
                                            <p:graphicEl>
                                              <a:dgm id="{0A61A0C0-F991-40A8-A6F1-09F5B1235573}"/>
                                            </p:graphicEl>
                                          </p:spTgt>
                                        </p:tgtEl>
                                      </p:cBhvr>
                                    </p:animEffect>
                                    <p:anim calcmode="lin" valueType="num">
                                      <p:cBhvr>
                                        <p:cTn id="68" dur="1000" fill="hold"/>
                                        <p:tgtEl>
                                          <p:spTgt spid="4">
                                            <p:graphicEl>
                                              <a:dgm id="{0A61A0C0-F991-40A8-A6F1-09F5B1235573}"/>
                                            </p:graphicEl>
                                          </p:spTgt>
                                        </p:tgtEl>
                                        <p:attrNameLst>
                                          <p:attrName>ppt_x</p:attrName>
                                        </p:attrNameLst>
                                      </p:cBhvr>
                                      <p:tavLst>
                                        <p:tav tm="0">
                                          <p:val>
                                            <p:strVal val="#ppt_x"/>
                                          </p:val>
                                        </p:tav>
                                        <p:tav tm="100000">
                                          <p:val>
                                            <p:strVal val="#ppt_x"/>
                                          </p:val>
                                        </p:tav>
                                      </p:tavLst>
                                    </p:anim>
                                    <p:anim calcmode="lin" valueType="num">
                                      <p:cBhvr>
                                        <p:cTn id="69" dur="1000" fill="hold"/>
                                        <p:tgtEl>
                                          <p:spTgt spid="4">
                                            <p:graphicEl>
                                              <a:dgm id="{0A61A0C0-F991-40A8-A6F1-09F5B1235573}"/>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
                                            <p:graphicEl>
                                              <a:dgm id="{12491BA6-49E4-40CD-8B37-0F1EEB5B19D8}"/>
                                            </p:graphicEl>
                                          </p:spTgt>
                                        </p:tgtEl>
                                        <p:attrNameLst>
                                          <p:attrName>style.visibility</p:attrName>
                                        </p:attrNameLst>
                                      </p:cBhvr>
                                      <p:to>
                                        <p:strVal val="visible"/>
                                      </p:to>
                                    </p:set>
                                    <p:animEffect transition="in" filter="fade">
                                      <p:cBhvr>
                                        <p:cTn id="74" dur="1000"/>
                                        <p:tgtEl>
                                          <p:spTgt spid="4">
                                            <p:graphicEl>
                                              <a:dgm id="{12491BA6-49E4-40CD-8B37-0F1EEB5B19D8}"/>
                                            </p:graphicEl>
                                          </p:spTgt>
                                        </p:tgtEl>
                                      </p:cBhvr>
                                    </p:animEffect>
                                    <p:anim calcmode="lin" valueType="num">
                                      <p:cBhvr>
                                        <p:cTn id="75" dur="1000" fill="hold"/>
                                        <p:tgtEl>
                                          <p:spTgt spid="4">
                                            <p:graphicEl>
                                              <a:dgm id="{12491BA6-49E4-40CD-8B37-0F1EEB5B19D8}"/>
                                            </p:graphicEl>
                                          </p:spTgt>
                                        </p:tgtEl>
                                        <p:attrNameLst>
                                          <p:attrName>ppt_x</p:attrName>
                                        </p:attrNameLst>
                                      </p:cBhvr>
                                      <p:tavLst>
                                        <p:tav tm="0">
                                          <p:val>
                                            <p:strVal val="#ppt_x"/>
                                          </p:val>
                                        </p:tav>
                                        <p:tav tm="100000">
                                          <p:val>
                                            <p:strVal val="#ppt_x"/>
                                          </p:val>
                                        </p:tav>
                                      </p:tavLst>
                                    </p:anim>
                                    <p:anim calcmode="lin" valueType="num">
                                      <p:cBhvr>
                                        <p:cTn id="76" dur="1000" fill="hold"/>
                                        <p:tgtEl>
                                          <p:spTgt spid="4">
                                            <p:graphicEl>
                                              <a:dgm id="{12491BA6-49E4-40CD-8B37-0F1EEB5B19D8}"/>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
                                            <p:graphicEl>
                                              <a:dgm id="{E7F0D0F6-BE77-4187-8F2D-04F4FCFB39FD}"/>
                                            </p:graphicEl>
                                          </p:spTgt>
                                        </p:tgtEl>
                                        <p:attrNameLst>
                                          <p:attrName>style.visibility</p:attrName>
                                        </p:attrNameLst>
                                      </p:cBhvr>
                                      <p:to>
                                        <p:strVal val="visible"/>
                                      </p:to>
                                    </p:set>
                                    <p:animEffect transition="in" filter="fade">
                                      <p:cBhvr>
                                        <p:cTn id="79" dur="1000"/>
                                        <p:tgtEl>
                                          <p:spTgt spid="4">
                                            <p:graphicEl>
                                              <a:dgm id="{E7F0D0F6-BE77-4187-8F2D-04F4FCFB39FD}"/>
                                            </p:graphicEl>
                                          </p:spTgt>
                                        </p:tgtEl>
                                      </p:cBhvr>
                                    </p:animEffect>
                                    <p:anim calcmode="lin" valueType="num">
                                      <p:cBhvr>
                                        <p:cTn id="80" dur="1000" fill="hold"/>
                                        <p:tgtEl>
                                          <p:spTgt spid="4">
                                            <p:graphicEl>
                                              <a:dgm id="{E7F0D0F6-BE77-4187-8F2D-04F4FCFB39FD}"/>
                                            </p:graphicEl>
                                          </p:spTgt>
                                        </p:tgtEl>
                                        <p:attrNameLst>
                                          <p:attrName>ppt_x</p:attrName>
                                        </p:attrNameLst>
                                      </p:cBhvr>
                                      <p:tavLst>
                                        <p:tav tm="0">
                                          <p:val>
                                            <p:strVal val="#ppt_x"/>
                                          </p:val>
                                        </p:tav>
                                        <p:tav tm="100000">
                                          <p:val>
                                            <p:strVal val="#ppt_x"/>
                                          </p:val>
                                        </p:tav>
                                      </p:tavLst>
                                    </p:anim>
                                    <p:anim calcmode="lin" valueType="num">
                                      <p:cBhvr>
                                        <p:cTn id="81" dur="1000" fill="hold"/>
                                        <p:tgtEl>
                                          <p:spTgt spid="4">
                                            <p:graphicEl>
                                              <a:dgm id="{E7F0D0F6-BE77-4187-8F2D-04F4FCFB39FD}"/>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4">
                                            <p:graphicEl>
                                              <a:dgm id="{F8DE66FB-D680-4789-BAC7-A161F975A710}"/>
                                            </p:graphicEl>
                                          </p:spTgt>
                                        </p:tgtEl>
                                        <p:attrNameLst>
                                          <p:attrName>style.visibility</p:attrName>
                                        </p:attrNameLst>
                                      </p:cBhvr>
                                      <p:to>
                                        <p:strVal val="visible"/>
                                      </p:to>
                                    </p:set>
                                    <p:animEffect transition="in" filter="fade">
                                      <p:cBhvr>
                                        <p:cTn id="86" dur="1000"/>
                                        <p:tgtEl>
                                          <p:spTgt spid="4">
                                            <p:graphicEl>
                                              <a:dgm id="{F8DE66FB-D680-4789-BAC7-A161F975A710}"/>
                                            </p:graphicEl>
                                          </p:spTgt>
                                        </p:tgtEl>
                                      </p:cBhvr>
                                    </p:animEffect>
                                    <p:anim calcmode="lin" valueType="num">
                                      <p:cBhvr>
                                        <p:cTn id="87" dur="1000" fill="hold"/>
                                        <p:tgtEl>
                                          <p:spTgt spid="4">
                                            <p:graphicEl>
                                              <a:dgm id="{F8DE66FB-D680-4789-BAC7-A161F975A710}"/>
                                            </p:graphicEl>
                                          </p:spTgt>
                                        </p:tgtEl>
                                        <p:attrNameLst>
                                          <p:attrName>ppt_x</p:attrName>
                                        </p:attrNameLst>
                                      </p:cBhvr>
                                      <p:tavLst>
                                        <p:tav tm="0">
                                          <p:val>
                                            <p:strVal val="#ppt_x"/>
                                          </p:val>
                                        </p:tav>
                                        <p:tav tm="100000">
                                          <p:val>
                                            <p:strVal val="#ppt_x"/>
                                          </p:val>
                                        </p:tav>
                                      </p:tavLst>
                                    </p:anim>
                                    <p:anim calcmode="lin" valueType="num">
                                      <p:cBhvr>
                                        <p:cTn id="88" dur="1000" fill="hold"/>
                                        <p:tgtEl>
                                          <p:spTgt spid="4">
                                            <p:graphicEl>
                                              <a:dgm id="{F8DE66FB-D680-4789-BAC7-A161F975A710}"/>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
                                            <p:graphicEl>
                                              <a:dgm id="{76072CED-0878-4187-ACB7-81750BF4D6D2}"/>
                                            </p:graphicEl>
                                          </p:spTgt>
                                        </p:tgtEl>
                                        <p:attrNameLst>
                                          <p:attrName>style.visibility</p:attrName>
                                        </p:attrNameLst>
                                      </p:cBhvr>
                                      <p:to>
                                        <p:strVal val="visible"/>
                                      </p:to>
                                    </p:set>
                                    <p:animEffect transition="in" filter="fade">
                                      <p:cBhvr>
                                        <p:cTn id="91" dur="1000"/>
                                        <p:tgtEl>
                                          <p:spTgt spid="4">
                                            <p:graphicEl>
                                              <a:dgm id="{76072CED-0878-4187-ACB7-81750BF4D6D2}"/>
                                            </p:graphicEl>
                                          </p:spTgt>
                                        </p:tgtEl>
                                      </p:cBhvr>
                                    </p:animEffect>
                                    <p:anim calcmode="lin" valueType="num">
                                      <p:cBhvr>
                                        <p:cTn id="92" dur="1000" fill="hold"/>
                                        <p:tgtEl>
                                          <p:spTgt spid="4">
                                            <p:graphicEl>
                                              <a:dgm id="{76072CED-0878-4187-ACB7-81750BF4D6D2}"/>
                                            </p:graphicEl>
                                          </p:spTgt>
                                        </p:tgtEl>
                                        <p:attrNameLst>
                                          <p:attrName>ppt_x</p:attrName>
                                        </p:attrNameLst>
                                      </p:cBhvr>
                                      <p:tavLst>
                                        <p:tav tm="0">
                                          <p:val>
                                            <p:strVal val="#ppt_x"/>
                                          </p:val>
                                        </p:tav>
                                        <p:tav tm="100000">
                                          <p:val>
                                            <p:strVal val="#ppt_x"/>
                                          </p:val>
                                        </p:tav>
                                      </p:tavLst>
                                    </p:anim>
                                    <p:anim calcmode="lin" valueType="num">
                                      <p:cBhvr>
                                        <p:cTn id="93" dur="1000" fill="hold"/>
                                        <p:tgtEl>
                                          <p:spTgt spid="4">
                                            <p:graphicEl>
                                              <a:dgm id="{76072CED-0878-4187-ACB7-81750BF4D6D2}"/>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
                                            <p:graphicEl>
                                              <a:dgm id="{4D1F0815-D5F7-4889-ACD4-F3F5DB1CEEB0}"/>
                                            </p:graphicEl>
                                          </p:spTgt>
                                        </p:tgtEl>
                                        <p:attrNameLst>
                                          <p:attrName>style.visibility</p:attrName>
                                        </p:attrNameLst>
                                      </p:cBhvr>
                                      <p:to>
                                        <p:strVal val="visible"/>
                                      </p:to>
                                    </p:set>
                                    <p:animEffect transition="in" filter="fade">
                                      <p:cBhvr>
                                        <p:cTn id="96" dur="1000"/>
                                        <p:tgtEl>
                                          <p:spTgt spid="4">
                                            <p:graphicEl>
                                              <a:dgm id="{4D1F0815-D5F7-4889-ACD4-F3F5DB1CEEB0}"/>
                                            </p:graphicEl>
                                          </p:spTgt>
                                        </p:tgtEl>
                                      </p:cBhvr>
                                    </p:animEffect>
                                    <p:anim calcmode="lin" valueType="num">
                                      <p:cBhvr>
                                        <p:cTn id="97" dur="1000" fill="hold"/>
                                        <p:tgtEl>
                                          <p:spTgt spid="4">
                                            <p:graphicEl>
                                              <a:dgm id="{4D1F0815-D5F7-4889-ACD4-F3F5DB1CEEB0}"/>
                                            </p:graphicEl>
                                          </p:spTgt>
                                        </p:tgtEl>
                                        <p:attrNameLst>
                                          <p:attrName>ppt_x</p:attrName>
                                        </p:attrNameLst>
                                      </p:cBhvr>
                                      <p:tavLst>
                                        <p:tav tm="0">
                                          <p:val>
                                            <p:strVal val="#ppt_x"/>
                                          </p:val>
                                        </p:tav>
                                        <p:tav tm="100000">
                                          <p:val>
                                            <p:strVal val="#ppt_x"/>
                                          </p:val>
                                        </p:tav>
                                      </p:tavLst>
                                    </p:anim>
                                    <p:anim calcmode="lin" valueType="num">
                                      <p:cBhvr>
                                        <p:cTn id="98" dur="1000" fill="hold"/>
                                        <p:tgtEl>
                                          <p:spTgt spid="4">
                                            <p:graphicEl>
                                              <a:dgm id="{4D1F0815-D5F7-4889-ACD4-F3F5DB1CEEB0}"/>
                                            </p:graphic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301E-24C6-42D1-A3C6-A1D351AC2A33}"/>
              </a:ext>
            </a:extLst>
          </p:cNvPr>
          <p:cNvSpPr>
            <a:spLocks noGrp="1"/>
          </p:cNvSpPr>
          <p:nvPr>
            <p:ph type="title"/>
          </p:nvPr>
        </p:nvSpPr>
        <p:spPr/>
        <p:txBody>
          <a:bodyPr/>
          <a:lstStyle/>
          <a:p>
            <a:r>
              <a:rPr lang="en-US" dirty="0"/>
              <a:t>Why is my app slow? Why is data missing?</a:t>
            </a:r>
            <a:endParaRPr lang="en-GB" dirty="0"/>
          </a:p>
        </p:txBody>
      </p:sp>
      <p:graphicFrame>
        <p:nvGraphicFramePr>
          <p:cNvPr id="5" name="Diagram 4">
            <a:extLst>
              <a:ext uri="{FF2B5EF4-FFF2-40B4-BE49-F238E27FC236}">
                <a16:creationId xmlns:a16="http://schemas.microsoft.com/office/drawing/2014/main" id="{857F319B-3B80-4E77-8706-E87811B76961}"/>
              </a:ext>
            </a:extLst>
          </p:cNvPr>
          <p:cNvGraphicFramePr/>
          <p:nvPr>
            <p:extLst>
              <p:ext uri="{D42A27DB-BD31-4B8C-83A1-F6EECF244321}">
                <p14:modId xmlns:p14="http://schemas.microsoft.com/office/powerpoint/2010/main" val="940825383"/>
              </p:ext>
            </p:extLst>
          </p:nvPr>
        </p:nvGraphicFramePr>
        <p:xfrm>
          <a:off x="488273" y="1207612"/>
          <a:ext cx="10537794" cy="4349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883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73827D6-75DD-45FE-9429-1F45E45BE9F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C011B72-B908-4D26-A99A-DB7E794BA36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25771816-6407-4CDA-87FC-8094DBE1410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3DD07B5-670C-4209-AAD3-0E976DC0EC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61D88D55-9847-44A1-9147-2339E5AE2C6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B292BFAB-41F4-48B6-92BF-E3639E8005F5}"/>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1A947367-38C0-4B4A-9FE6-A297FFCEA51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B350A4A0-037C-4EE0-9C03-C1ED61DA198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33CA78C0-AFAA-4C4F-BD5A-593266DFD4CB}"/>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3992B67F-F1D1-4E2A-8966-E118951EA65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C9CCC363-79D0-4B33-94CF-CA1C777DA52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96A9D760-EA24-417B-9FC1-F7FC81581AA3}"/>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082360F5-9DFE-4F98-90ED-A9F191672C9F}"/>
                                            </p:graphicEl>
                                          </p:spTgt>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DF7B-6438-4A8E-90A3-18AF02BB7D19}"/>
              </a:ext>
            </a:extLst>
          </p:cNvPr>
          <p:cNvSpPr>
            <a:spLocks noGrp="1"/>
          </p:cNvSpPr>
          <p:nvPr>
            <p:ph type="title"/>
          </p:nvPr>
        </p:nvSpPr>
        <p:spPr/>
        <p:txBody>
          <a:bodyPr>
            <a:normAutofit/>
          </a:bodyPr>
          <a:lstStyle/>
          <a:p>
            <a:r>
              <a:rPr lang="en-US" dirty="0"/>
              <a:t>Database considerations </a:t>
            </a:r>
          </a:p>
        </p:txBody>
      </p:sp>
      <p:graphicFrame>
        <p:nvGraphicFramePr>
          <p:cNvPr id="4" name="Diagram 3">
            <a:extLst>
              <a:ext uri="{FF2B5EF4-FFF2-40B4-BE49-F238E27FC236}">
                <a16:creationId xmlns:a16="http://schemas.microsoft.com/office/drawing/2014/main" id="{CBB4E967-9AE0-4BB3-9866-103DD65E43A9}"/>
              </a:ext>
            </a:extLst>
          </p:cNvPr>
          <p:cNvGraphicFramePr/>
          <p:nvPr>
            <p:extLst>
              <p:ext uri="{D42A27DB-BD31-4B8C-83A1-F6EECF244321}">
                <p14:modId xmlns:p14="http://schemas.microsoft.com/office/powerpoint/2010/main" val="401958486"/>
              </p:ext>
            </p:extLst>
          </p:nvPr>
        </p:nvGraphicFramePr>
        <p:xfrm>
          <a:off x="1167642" y="2074333"/>
          <a:ext cx="5087257"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able, indoor&#10;&#10;Description automatically generated">
            <a:extLst>
              <a:ext uri="{FF2B5EF4-FFF2-40B4-BE49-F238E27FC236}">
                <a16:creationId xmlns:a16="http://schemas.microsoft.com/office/drawing/2014/main" id="{666BECE0-BCB7-4A94-863A-921B8E3049D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41969" y="2122713"/>
            <a:ext cx="2612571" cy="2612571"/>
          </a:xfrm>
          <a:prstGeom prst="rect">
            <a:avLst/>
          </a:prstGeom>
        </p:spPr>
      </p:pic>
    </p:spTree>
    <p:extLst>
      <p:ext uri="{BB962C8B-B14F-4D97-AF65-F5344CB8AC3E}">
        <p14:creationId xmlns:p14="http://schemas.microsoft.com/office/powerpoint/2010/main" val="199636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44A2B41-0CC2-4E3D-A556-8AE50AF72B91}"/>
              </a:ext>
            </a:extLst>
          </p:cNvPr>
          <p:cNvPicPr>
            <a:picLocks noChangeAspect="1"/>
          </p:cNvPicPr>
          <p:nvPr/>
        </p:nvPicPr>
        <p:blipFill>
          <a:blip r:embed="rId2"/>
          <a:stretch>
            <a:fillRect/>
          </a:stretch>
        </p:blipFill>
        <p:spPr>
          <a:xfrm>
            <a:off x="274981" y="4065598"/>
            <a:ext cx="3526338" cy="1632241"/>
          </a:xfrm>
          <a:prstGeom prst="rect">
            <a:avLst/>
          </a:prstGeom>
        </p:spPr>
      </p:pic>
      <p:sp>
        <p:nvSpPr>
          <p:cNvPr id="2" name="Title 1">
            <a:extLst>
              <a:ext uri="{FF2B5EF4-FFF2-40B4-BE49-F238E27FC236}">
                <a16:creationId xmlns:a16="http://schemas.microsoft.com/office/drawing/2014/main" id="{EE6EC6D2-22CB-462F-B358-F1146CBFA288}"/>
              </a:ext>
            </a:extLst>
          </p:cNvPr>
          <p:cNvSpPr>
            <a:spLocks noGrp="1"/>
          </p:cNvSpPr>
          <p:nvPr>
            <p:ph type="title"/>
          </p:nvPr>
        </p:nvSpPr>
        <p:spPr/>
        <p:txBody>
          <a:bodyPr/>
          <a:lstStyle/>
          <a:p>
            <a:r>
              <a:rPr lang="en-US" dirty="0"/>
              <a:t>Patch &amp; Collect Together</a:t>
            </a:r>
            <a:endParaRPr lang="en-GB" dirty="0"/>
          </a:p>
        </p:txBody>
      </p:sp>
      <p:pic>
        <p:nvPicPr>
          <p:cNvPr id="5" name="Picture 4" descr="A picture containing sky, next, table, photo&#10;&#10;Description automatically generated">
            <a:extLst>
              <a:ext uri="{FF2B5EF4-FFF2-40B4-BE49-F238E27FC236}">
                <a16:creationId xmlns:a16="http://schemas.microsoft.com/office/drawing/2014/main" id="{9A11F4E4-B438-4481-8C85-4D0322AD37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94244" y="1796835"/>
            <a:ext cx="1073554" cy="1749894"/>
          </a:xfrm>
          <a:prstGeom prst="rect">
            <a:avLst/>
          </a:prstGeom>
        </p:spPr>
      </p:pic>
      <p:sp>
        <p:nvSpPr>
          <p:cNvPr id="6" name="TextBox 5">
            <a:extLst>
              <a:ext uri="{FF2B5EF4-FFF2-40B4-BE49-F238E27FC236}">
                <a16:creationId xmlns:a16="http://schemas.microsoft.com/office/drawing/2014/main" id="{B2F9EEA9-F31D-4137-B350-D48E7B30A6BE}"/>
              </a:ext>
            </a:extLst>
          </p:cNvPr>
          <p:cNvSpPr txBox="1"/>
          <p:nvPr/>
        </p:nvSpPr>
        <p:spPr>
          <a:xfrm>
            <a:off x="78472" y="1720410"/>
            <a:ext cx="1405719" cy="369332"/>
          </a:xfrm>
          <a:prstGeom prst="rect">
            <a:avLst/>
          </a:prstGeom>
          <a:noFill/>
        </p:spPr>
        <p:txBody>
          <a:bodyPr wrap="square" rtlCol="0">
            <a:spAutoFit/>
          </a:bodyPr>
          <a:lstStyle/>
          <a:p>
            <a:r>
              <a:rPr lang="en-US" dirty="0" err="1"/>
              <a:t>RiskTemp</a:t>
            </a:r>
            <a:endParaRPr lang="en-GB" dirty="0"/>
          </a:p>
        </p:txBody>
      </p:sp>
      <p:cxnSp>
        <p:nvCxnSpPr>
          <p:cNvPr id="8" name="Straight Arrow Connector 7">
            <a:extLst>
              <a:ext uri="{FF2B5EF4-FFF2-40B4-BE49-F238E27FC236}">
                <a16:creationId xmlns:a16="http://schemas.microsoft.com/office/drawing/2014/main" id="{DA044037-0419-4509-B0A3-0188AE421300}"/>
              </a:ext>
            </a:extLst>
          </p:cNvPr>
          <p:cNvCxnSpPr>
            <a:cxnSpLocks/>
          </p:cNvCxnSpPr>
          <p:nvPr/>
        </p:nvCxnSpPr>
        <p:spPr>
          <a:xfrm flipH="1">
            <a:off x="2457735" y="2350002"/>
            <a:ext cx="3671247" cy="57320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2631DBF5-BF3D-4434-AD08-E83EE5D24864}"/>
              </a:ext>
            </a:extLst>
          </p:cNvPr>
          <p:cNvCxnSpPr>
            <a:cxnSpLocks/>
          </p:cNvCxnSpPr>
          <p:nvPr/>
        </p:nvCxnSpPr>
        <p:spPr>
          <a:xfrm flipH="1" flipV="1">
            <a:off x="2361064" y="3775281"/>
            <a:ext cx="3523828" cy="146676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D12B1035-54EC-48A0-B9CB-679CA0A83DA6}"/>
              </a:ext>
            </a:extLst>
          </p:cNvPr>
          <p:cNvSpPr txBox="1"/>
          <p:nvPr/>
        </p:nvSpPr>
        <p:spPr>
          <a:xfrm>
            <a:off x="6290478" y="2089742"/>
            <a:ext cx="1405719" cy="369332"/>
          </a:xfrm>
          <a:prstGeom prst="rect">
            <a:avLst/>
          </a:prstGeom>
          <a:noFill/>
        </p:spPr>
        <p:txBody>
          <a:bodyPr wrap="square" rtlCol="0">
            <a:spAutoFit/>
          </a:bodyPr>
          <a:lstStyle/>
          <a:p>
            <a:r>
              <a:rPr lang="en-US" dirty="0"/>
              <a:t>New Record</a:t>
            </a:r>
            <a:endParaRPr lang="en-GB" dirty="0"/>
          </a:p>
        </p:txBody>
      </p:sp>
      <p:sp>
        <p:nvSpPr>
          <p:cNvPr id="14" name="TextBox 13">
            <a:extLst>
              <a:ext uri="{FF2B5EF4-FFF2-40B4-BE49-F238E27FC236}">
                <a16:creationId xmlns:a16="http://schemas.microsoft.com/office/drawing/2014/main" id="{FB8E2D50-6A26-4E98-A9A6-15D8C96D5BD5}"/>
              </a:ext>
            </a:extLst>
          </p:cNvPr>
          <p:cNvSpPr txBox="1"/>
          <p:nvPr/>
        </p:nvSpPr>
        <p:spPr>
          <a:xfrm>
            <a:off x="6128982" y="4960332"/>
            <a:ext cx="1405719" cy="369332"/>
          </a:xfrm>
          <a:prstGeom prst="rect">
            <a:avLst/>
          </a:prstGeom>
          <a:noFill/>
        </p:spPr>
        <p:txBody>
          <a:bodyPr wrap="square" rtlCol="0">
            <a:spAutoFit/>
          </a:bodyPr>
          <a:lstStyle/>
          <a:p>
            <a:r>
              <a:rPr lang="en-US" dirty="0"/>
              <a:t>Edit Record</a:t>
            </a:r>
            <a:endParaRPr lang="en-GB" dirty="0"/>
          </a:p>
        </p:txBody>
      </p:sp>
      <p:pic>
        <p:nvPicPr>
          <p:cNvPr id="19" name="Picture 18" descr="A close up of a logo&#10;&#10;Description automatically generated">
            <a:extLst>
              <a:ext uri="{FF2B5EF4-FFF2-40B4-BE49-F238E27FC236}">
                <a16:creationId xmlns:a16="http://schemas.microsoft.com/office/drawing/2014/main" id="{8B1FF4CB-E09F-4953-95EA-F0199E12BC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64624" y="4699907"/>
            <a:ext cx="1168021" cy="1168021"/>
          </a:xfrm>
          <a:prstGeom prst="rect">
            <a:avLst/>
          </a:prstGeom>
        </p:spPr>
      </p:pic>
      <p:pic>
        <p:nvPicPr>
          <p:cNvPr id="22" name="Picture 21" descr="A picture containing clipart&#10;&#10;Description automatically generated">
            <a:extLst>
              <a:ext uri="{FF2B5EF4-FFF2-40B4-BE49-F238E27FC236}">
                <a16:creationId xmlns:a16="http://schemas.microsoft.com/office/drawing/2014/main" id="{B09FEF4B-B2DA-4965-865D-DD1199166A0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696197" y="1941232"/>
            <a:ext cx="1354605" cy="817540"/>
          </a:xfrm>
          <a:prstGeom prst="rect">
            <a:avLst/>
          </a:prstGeom>
        </p:spPr>
      </p:pic>
      <p:pic>
        <p:nvPicPr>
          <p:cNvPr id="25" name="Picture 24">
            <a:extLst>
              <a:ext uri="{FF2B5EF4-FFF2-40B4-BE49-F238E27FC236}">
                <a16:creationId xmlns:a16="http://schemas.microsoft.com/office/drawing/2014/main" id="{3FC41B3E-C0E8-442F-82DE-1339B8C678DD}"/>
              </a:ext>
            </a:extLst>
          </p:cNvPr>
          <p:cNvPicPr>
            <a:picLocks noChangeAspect="1"/>
          </p:cNvPicPr>
          <p:nvPr/>
        </p:nvPicPr>
        <p:blipFill>
          <a:blip r:embed="rId9"/>
          <a:stretch>
            <a:fillRect/>
          </a:stretch>
        </p:blipFill>
        <p:spPr>
          <a:xfrm>
            <a:off x="9214486" y="783958"/>
            <a:ext cx="2807061" cy="2732537"/>
          </a:xfrm>
          <a:prstGeom prst="rect">
            <a:avLst/>
          </a:prstGeom>
        </p:spPr>
      </p:pic>
      <p:pic>
        <p:nvPicPr>
          <p:cNvPr id="26" name="Picture 25">
            <a:extLst>
              <a:ext uri="{FF2B5EF4-FFF2-40B4-BE49-F238E27FC236}">
                <a16:creationId xmlns:a16="http://schemas.microsoft.com/office/drawing/2014/main" id="{45374070-40B3-4FA9-B697-A83CBF5DECB3}"/>
              </a:ext>
            </a:extLst>
          </p:cNvPr>
          <p:cNvPicPr>
            <a:picLocks noChangeAspect="1"/>
          </p:cNvPicPr>
          <p:nvPr/>
        </p:nvPicPr>
        <p:blipFill>
          <a:blip r:embed="rId10"/>
          <a:stretch>
            <a:fillRect/>
          </a:stretch>
        </p:blipFill>
        <p:spPr>
          <a:xfrm>
            <a:off x="8870343" y="3829578"/>
            <a:ext cx="2963995" cy="2038350"/>
          </a:xfrm>
          <a:prstGeom prst="rect">
            <a:avLst/>
          </a:prstGeom>
        </p:spPr>
      </p:pic>
    </p:spTree>
    <p:extLst>
      <p:ext uri="{BB962C8B-B14F-4D97-AF65-F5344CB8AC3E}">
        <p14:creationId xmlns:p14="http://schemas.microsoft.com/office/powerpoint/2010/main" val="72914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0ABA-5038-4CD5-9C9C-0EF37A73C3C1}"/>
              </a:ext>
            </a:extLst>
          </p:cNvPr>
          <p:cNvSpPr>
            <a:spLocks noGrp="1"/>
          </p:cNvSpPr>
          <p:nvPr>
            <p:ph type="title"/>
          </p:nvPr>
        </p:nvSpPr>
        <p:spPr/>
        <p:txBody>
          <a:bodyPr/>
          <a:lstStyle/>
          <a:p>
            <a:r>
              <a:rPr lang="en-US" dirty="0"/>
              <a:t>Recap</a:t>
            </a:r>
            <a:endParaRPr lang="en-GB" dirty="0"/>
          </a:p>
        </p:txBody>
      </p:sp>
      <p:graphicFrame>
        <p:nvGraphicFramePr>
          <p:cNvPr id="5" name="Diagram 4">
            <a:extLst>
              <a:ext uri="{FF2B5EF4-FFF2-40B4-BE49-F238E27FC236}">
                <a16:creationId xmlns:a16="http://schemas.microsoft.com/office/drawing/2014/main" id="{96AA4FAC-87F0-41AC-B92C-5AAE20F26DFF}"/>
              </a:ext>
            </a:extLst>
          </p:cNvPr>
          <p:cNvGraphicFramePr/>
          <p:nvPr>
            <p:extLst>
              <p:ext uri="{D42A27DB-BD31-4B8C-83A1-F6EECF244321}">
                <p14:modId xmlns:p14="http://schemas.microsoft.com/office/powerpoint/2010/main" val="1417720036"/>
              </p:ext>
            </p:extLst>
          </p:nvPr>
        </p:nvGraphicFramePr>
        <p:xfrm>
          <a:off x="338183" y="1012976"/>
          <a:ext cx="11515634" cy="4832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29353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graphicEl>
                                              <a:dgm id="{91CFCADC-E23D-4AAD-B678-2B35BCF0F0D4}"/>
                                            </p:graphicEl>
                                          </p:spTgt>
                                        </p:tgtEl>
                                        <p:attrNameLst>
                                          <p:attrName>style.visibility</p:attrName>
                                        </p:attrNameLst>
                                      </p:cBhvr>
                                      <p:to>
                                        <p:strVal val="visible"/>
                                      </p:to>
                                    </p:set>
                                    <p:anim calcmode="lin" valueType="num">
                                      <p:cBhvr>
                                        <p:cTn id="7" dur="1000" fill="hold"/>
                                        <p:tgtEl>
                                          <p:spTgt spid="5">
                                            <p:graphicEl>
                                              <a:dgm id="{91CFCADC-E23D-4AAD-B678-2B35BCF0F0D4}"/>
                                            </p:graphicEl>
                                          </p:spTgt>
                                        </p:tgtEl>
                                        <p:attrNameLst>
                                          <p:attrName>ppt_w</p:attrName>
                                        </p:attrNameLst>
                                      </p:cBhvr>
                                      <p:tavLst>
                                        <p:tav tm="0">
                                          <p:val>
                                            <p:fltVal val="0"/>
                                          </p:val>
                                        </p:tav>
                                        <p:tav tm="100000">
                                          <p:val>
                                            <p:strVal val="#ppt_w"/>
                                          </p:val>
                                        </p:tav>
                                      </p:tavLst>
                                    </p:anim>
                                    <p:anim calcmode="lin" valueType="num">
                                      <p:cBhvr>
                                        <p:cTn id="8" dur="1000" fill="hold"/>
                                        <p:tgtEl>
                                          <p:spTgt spid="5">
                                            <p:graphicEl>
                                              <a:dgm id="{91CFCADC-E23D-4AAD-B678-2B35BCF0F0D4}"/>
                                            </p:graphicEl>
                                          </p:spTgt>
                                        </p:tgtEl>
                                        <p:attrNameLst>
                                          <p:attrName>ppt_h</p:attrName>
                                        </p:attrNameLst>
                                      </p:cBhvr>
                                      <p:tavLst>
                                        <p:tav tm="0">
                                          <p:val>
                                            <p:fltVal val="0"/>
                                          </p:val>
                                        </p:tav>
                                        <p:tav tm="100000">
                                          <p:val>
                                            <p:strVal val="#ppt_h"/>
                                          </p:val>
                                        </p:tav>
                                      </p:tavLst>
                                    </p:anim>
                                    <p:anim calcmode="lin" valueType="num">
                                      <p:cBhvr>
                                        <p:cTn id="9" dur="1000" fill="hold"/>
                                        <p:tgtEl>
                                          <p:spTgt spid="5">
                                            <p:graphicEl>
                                              <a:dgm id="{91CFCADC-E23D-4AAD-B678-2B35BCF0F0D4}"/>
                                            </p:graphicEl>
                                          </p:spTgt>
                                        </p:tgtEl>
                                        <p:attrNameLst>
                                          <p:attrName>style.rotation</p:attrName>
                                        </p:attrNameLst>
                                      </p:cBhvr>
                                      <p:tavLst>
                                        <p:tav tm="0">
                                          <p:val>
                                            <p:fltVal val="90"/>
                                          </p:val>
                                        </p:tav>
                                        <p:tav tm="100000">
                                          <p:val>
                                            <p:fltVal val="0"/>
                                          </p:val>
                                        </p:tav>
                                      </p:tavLst>
                                    </p:anim>
                                    <p:animEffect transition="in" filter="fade">
                                      <p:cBhvr>
                                        <p:cTn id="10" dur="1000"/>
                                        <p:tgtEl>
                                          <p:spTgt spid="5">
                                            <p:graphicEl>
                                              <a:dgm id="{91CFCADC-E23D-4AAD-B678-2B35BCF0F0D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graphicEl>
                                              <a:dgm id="{54AF7A9F-7EB7-4BBD-87DE-A961D15565CF}"/>
                                            </p:graphicEl>
                                          </p:spTgt>
                                        </p:tgtEl>
                                        <p:attrNameLst>
                                          <p:attrName>style.visibility</p:attrName>
                                        </p:attrNameLst>
                                      </p:cBhvr>
                                      <p:to>
                                        <p:strVal val="visible"/>
                                      </p:to>
                                    </p:set>
                                    <p:anim calcmode="lin" valueType="num">
                                      <p:cBhvr>
                                        <p:cTn id="15" dur="1000" fill="hold"/>
                                        <p:tgtEl>
                                          <p:spTgt spid="5">
                                            <p:graphicEl>
                                              <a:dgm id="{54AF7A9F-7EB7-4BBD-87DE-A961D15565CF}"/>
                                            </p:graphicEl>
                                          </p:spTgt>
                                        </p:tgtEl>
                                        <p:attrNameLst>
                                          <p:attrName>ppt_w</p:attrName>
                                        </p:attrNameLst>
                                      </p:cBhvr>
                                      <p:tavLst>
                                        <p:tav tm="0">
                                          <p:val>
                                            <p:fltVal val="0"/>
                                          </p:val>
                                        </p:tav>
                                        <p:tav tm="100000">
                                          <p:val>
                                            <p:strVal val="#ppt_w"/>
                                          </p:val>
                                        </p:tav>
                                      </p:tavLst>
                                    </p:anim>
                                    <p:anim calcmode="lin" valueType="num">
                                      <p:cBhvr>
                                        <p:cTn id="16" dur="1000" fill="hold"/>
                                        <p:tgtEl>
                                          <p:spTgt spid="5">
                                            <p:graphicEl>
                                              <a:dgm id="{54AF7A9F-7EB7-4BBD-87DE-A961D15565CF}"/>
                                            </p:graphicEl>
                                          </p:spTgt>
                                        </p:tgtEl>
                                        <p:attrNameLst>
                                          <p:attrName>ppt_h</p:attrName>
                                        </p:attrNameLst>
                                      </p:cBhvr>
                                      <p:tavLst>
                                        <p:tav tm="0">
                                          <p:val>
                                            <p:fltVal val="0"/>
                                          </p:val>
                                        </p:tav>
                                        <p:tav tm="100000">
                                          <p:val>
                                            <p:strVal val="#ppt_h"/>
                                          </p:val>
                                        </p:tav>
                                      </p:tavLst>
                                    </p:anim>
                                    <p:anim calcmode="lin" valueType="num">
                                      <p:cBhvr>
                                        <p:cTn id="17" dur="1000" fill="hold"/>
                                        <p:tgtEl>
                                          <p:spTgt spid="5">
                                            <p:graphicEl>
                                              <a:dgm id="{54AF7A9F-7EB7-4BBD-87DE-A961D15565CF}"/>
                                            </p:graphicEl>
                                          </p:spTgt>
                                        </p:tgtEl>
                                        <p:attrNameLst>
                                          <p:attrName>style.rotation</p:attrName>
                                        </p:attrNameLst>
                                      </p:cBhvr>
                                      <p:tavLst>
                                        <p:tav tm="0">
                                          <p:val>
                                            <p:fltVal val="90"/>
                                          </p:val>
                                        </p:tav>
                                        <p:tav tm="100000">
                                          <p:val>
                                            <p:fltVal val="0"/>
                                          </p:val>
                                        </p:tav>
                                      </p:tavLst>
                                    </p:anim>
                                    <p:animEffect transition="in" filter="fade">
                                      <p:cBhvr>
                                        <p:cTn id="18" dur="1000"/>
                                        <p:tgtEl>
                                          <p:spTgt spid="5">
                                            <p:graphicEl>
                                              <a:dgm id="{54AF7A9F-7EB7-4BBD-87DE-A961D15565CF}"/>
                                            </p:graphic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5">
                                            <p:graphicEl>
                                              <a:dgm id="{3CF00441-B76F-46D9-AA53-5C5B85F7935D}"/>
                                            </p:graphicEl>
                                          </p:spTgt>
                                        </p:tgtEl>
                                        <p:attrNameLst>
                                          <p:attrName>style.visibility</p:attrName>
                                        </p:attrNameLst>
                                      </p:cBhvr>
                                      <p:to>
                                        <p:strVal val="visible"/>
                                      </p:to>
                                    </p:set>
                                    <p:anim calcmode="lin" valueType="num">
                                      <p:cBhvr>
                                        <p:cTn id="21" dur="1000" fill="hold"/>
                                        <p:tgtEl>
                                          <p:spTgt spid="5">
                                            <p:graphicEl>
                                              <a:dgm id="{3CF00441-B76F-46D9-AA53-5C5B85F7935D}"/>
                                            </p:graphicEl>
                                          </p:spTgt>
                                        </p:tgtEl>
                                        <p:attrNameLst>
                                          <p:attrName>ppt_w</p:attrName>
                                        </p:attrNameLst>
                                      </p:cBhvr>
                                      <p:tavLst>
                                        <p:tav tm="0">
                                          <p:val>
                                            <p:fltVal val="0"/>
                                          </p:val>
                                        </p:tav>
                                        <p:tav tm="100000">
                                          <p:val>
                                            <p:strVal val="#ppt_w"/>
                                          </p:val>
                                        </p:tav>
                                      </p:tavLst>
                                    </p:anim>
                                    <p:anim calcmode="lin" valueType="num">
                                      <p:cBhvr>
                                        <p:cTn id="22" dur="1000" fill="hold"/>
                                        <p:tgtEl>
                                          <p:spTgt spid="5">
                                            <p:graphicEl>
                                              <a:dgm id="{3CF00441-B76F-46D9-AA53-5C5B85F7935D}"/>
                                            </p:graphicEl>
                                          </p:spTgt>
                                        </p:tgtEl>
                                        <p:attrNameLst>
                                          <p:attrName>ppt_h</p:attrName>
                                        </p:attrNameLst>
                                      </p:cBhvr>
                                      <p:tavLst>
                                        <p:tav tm="0">
                                          <p:val>
                                            <p:fltVal val="0"/>
                                          </p:val>
                                        </p:tav>
                                        <p:tav tm="100000">
                                          <p:val>
                                            <p:strVal val="#ppt_h"/>
                                          </p:val>
                                        </p:tav>
                                      </p:tavLst>
                                    </p:anim>
                                    <p:anim calcmode="lin" valueType="num">
                                      <p:cBhvr>
                                        <p:cTn id="23" dur="1000" fill="hold"/>
                                        <p:tgtEl>
                                          <p:spTgt spid="5">
                                            <p:graphicEl>
                                              <a:dgm id="{3CF00441-B76F-46D9-AA53-5C5B85F7935D}"/>
                                            </p:graphicEl>
                                          </p:spTgt>
                                        </p:tgtEl>
                                        <p:attrNameLst>
                                          <p:attrName>style.rotation</p:attrName>
                                        </p:attrNameLst>
                                      </p:cBhvr>
                                      <p:tavLst>
                                        <p:tav tm="0">
                                          <p:val>
                                            <p:fltVal val="90"/>
                                          </p:val>
                                        </p:tav>
                                        <p:tav tm="100000">
                                          <p:val>
                                            <p:fltVal val="0"/>
                                          </p:val>
                                        </p:tav>
                                      </p:tavLst>
                                    </p:anim>
                                    <p:animEffect transition="in" filter="fade">
                                      <p:cBhvr>
                                        <p:cTn id="24" dur="1000"/>
                                        <p:tgtEl>
                                          <p:spTgt spid="5">
                                            <p:graphicEl>
                                              <a:dgm id="{3CF00441-B76F-46D9-AA53-5C5B85F7935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5">
                                            <p:graphicEl>
                                              <a:dgm id="{C5E840D3-71DC-436E-8F5B-947858609733}"/>
                                            </p:graphicEl>
                                          </p:spTgt>
                                        </p:tgtEl>
                                        <p:attrNameLst>
                                          <p:attrName>style.visibility</p:attrName>
                                        </p:attrNameLst>
                                      </p:cBhvr>
                                      <p:to>
                                        <p:strVal val="visible"/>
                                      </p:to>
                                    </p:set>
                                    <p:anim calcmode="lin" valueType="num">
                                      <p:cBhvr>
                                        <p:cTn id="29" dur="1000" fill="hold"/>
                                        <p:tgtEl>
                                          <p:spTgt spid="5">
                                            <p:graphicEl>
                                              <a:dgm id="{C5E840D3-71DC-436E-8F5B-947858609733}"/>
                                            </p:graphicEl>
                                          </p:spTgt>
                                        </p:tgtEl>
                                        <p:attrNameLst>
                                          <p:attrName>ppt_w</p:attrName>
                                        </p:attrNameLst>
                                      </p:cBhvr>
                                      <p:tavLst>
                                        <p:tav tm="0">
                                          <p:val>
                                            <p:fltVal val="0"/>
                                          </p:val>
                                        </p:tav>
                                        <p:tav tm="100000">
                                          <p:val>
                                            <p:strVal val="#ppt_w"/>
                                          </p:val>
                                        </p:tav>
                                      </p:tavLst>
                                    </p:anim>
                                    <p:anim calcmode="lin" valueType="num">
                                      <p:cBhvr>
                                        <p:cTn id="30" dur="1000" fill="hold"/>
                                        <p:tgtEl>
                                          <p:spTgt spid="5">
                                            <p:graphicEl>
                                              <a:dgm id="{C5E840D3-71DC-436E-8F5B-947858609733}"/>
                                            </p:graphicEl>
                                          </p:spTgt>
                                        </p:tgtEl>
                                        <p:attrNameLst>
                                          <p:attrName>ppt_h</p:attrName>
                                        </p:attrNameLst>
                                      </p:cBhvr>
                                      <p:tavLst>
                                        <p:tav tm="0">
                                          <p:val>
                                            <p:fltVal val="0"/>
                                          </p:val>
                                        </p:tav>
                                        <p:tav tm="100000">
                                          <p:val>
                                            <p:strVal val="#ppt_h"/>
                                          </p:val>
                                        </p:tav>
                                      </p:tavLst>
                                    </p:anim>
                                    <p:anim calcmode="lin" valueType="num">
                                      <p:cBhvr>
                                        <p:cTn id="31" dur="1000" fill="hold"/>
                                        <p:tgtEl>
                                          <p:spTgt spid="5">
                                            <p:graphicEl>
                                              <a:dgm id="{C5E840D3-71DC-436E-8F5B-947858609733}"/>
                                            </p:graphicEl>
                                          </p:spTgt>
                                        </p:tgtEl>
                                        <p:attrNameLst>
                                          <p:attrName>style.rotation</p:attrName>
                                        </p:attrNameLst>
                                      </p:cBhvr>
                                      <p:tavLst>
                                        <p:tav tm="0">
                                          <p:val>
                                            <p:fltVal val="90"/>
                                          </p:val>
                                        </p:tav>
                                        <p:tav tm="100000">
                                          <p:val>
                                            <p:fltVal val="0"/>
                                          </p:val>
                                        </p:tav>
                                      </p:tavLst>
                                    </p:anim>
                                    <p:animEffect transition="in" filter="fade">
                                      <p:cBhvr>
                                        <p:cTn id="32" dur="1000"/>
                                        <p:tgtEl>
                                          <p:spTgt spid="5">
                                            <p:graphicEl>
                                              <a:dgm id="{C5E840D3-71DC-436E-8F5B-947858609733}"/>
                                            </p:graphic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5">
                                            <p:graphicEl>
                                              <a:dgm id="{D3E8436E-4D29-4805-A69C-A59CF6136C8D}"/>
                                            </p:graphicEl>
                                          </p:spTgt>
                                        </p:tgtEl>
                                        <p:attrNameLst>
                                          <p:attrName>style.visibility</p:attrName>
                                        </p:attrNameLst>
                                      </p:cBhvr>
                                      <p:to>
                                        <p:strVal val="visible"/>
                                      </p:to>
                                    </p:set>
                                    <p:anim calcmode="lin" valueType="num">
                                      <p:cBhvr>
                                        <p:cTn id="35" dur="1000" fill="hold"/>
                                        <p:tgtEl>
                                          <p:spTgt spid="5">
                                            <p:graphicEl>
                                              <a:dgm id="{D3E8436E-4D29-4805-A69C-A59CF6136C8D}"/>
                                            </p:graphicEl>
                                          </p:spTgt>
                                        </p:tgtEl>
                                        <p:attrNameLst>
                                          <p:attrName>ppt_w</p:attrName>
                                        </p:attrNameLst>
                                      </p:cBhvr>
                                      <p:tavLst>
                                        <p:tav tm="0">
                                          <p:val>
                                            <p:fltVal val="0"/>
                                          </p:val>
                                        </p:tav>
                                        <p:tav tm="100000">
                                          <p:val>
                                            <p:strVal val="#ppt_w"/>
                                          </p:val>
                                        </p:tav>
                                      </p:tavLst>
                                    </p:anim>
                                    <p:anim calcmode="lin" valueType="num">
                                      <p:cBhvr>
                                        <p:cTn id="36" dur="1000" fill="hold"/>
                                        <p:tgtEl>
                                          <p:spTgt spid="5">
                                            <p:graphicEl>
                                              <a:dgm id="{D3E8436E-4D29-4805-A69C-A59CF6136C8D}"/>
                                            </p:graphicEl>
                                          </p:spTgt>
                                        </p:tgtEl>
                                        <p:attrNameLst>
                                          <p:attrName>ppt_h</p:attrName>
                                        </p:attrNameLst>
                                      </p:cBhvr>
                                      <p:tavLst>
                                        <p:tav tm="0">
                                          <p:val>
                                            <p:fltVal val="0"/>
                                          </p:val>
                                        </p:tav>
                                        <p:tav tm="100000">
                                          <p:val>
                                            <p:strVal val="#ppt_h"/>
                                          </p:val>
                                        </p:tav>
                                      </p:tavLst>
                                    </p:anim>
                                    <p:anim calcmode="lin" valueType="num">
                                      <p:cBhvr>
                                        <p:cTn id="37" dur="1000" fill="hold"/>
                                        <p:tgtEl>
                                          <p:spTgt spid="5">
                                            <p:graphicEl>
                                              <a:dgm id="{D3E8436E-4D29-4805-A69C-A59CF6136C8D}"/>
                                            </p:graphicEl>
                                          </p:spTgt>
                                        </p:tgtEl>
                                        <p:attrNameLst>
                                          <p:attrName>style.rotation</p:attrName>
                                        </p:attrNameLst>
                                      </p:cBhvr>
                                      <p:tavLst>
                                        <p:tav tm="0">
                                          <p:val>
                                            <p:fltVal val="90"/>
                                          </p:val>
                                        </p:tav>
                                        <p:tav tm="100000">
                                          <p:val>
                                            <p:fltVal val="0"/>
                                          </p:val>
                                        </p:tav>
                                      </p:tavLst>
                                    </p:anim>
                                    <p:animEffect transition="in" filter="fade">
                                      <p:cBhvr>
                                        <p:cTn id="38" dur="1000"/>
                                        <p:tgtEl>
                                          <p:spTgt spid="5">
                                            <p:graphicEl>
                                              <a:dgm id="{D3E8436E-4D29-4805-A69C-A59CF6136C8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5">
                                            <p:graphicEl>
                                              <a:dgm id="{B60EA3A9-73EC-41F2-AF12-5720B45E914A}"/>
                                            </p:graphicEl>
                                          </p:spTgt>
                                        </p:tgtEl>
                                        <p:attrNameLst>
                                          <p:attrName>style.visibility</p:attrName>
                                        </p:attrNameLst>
                                      </p:cBhvr>
                                      <p:to>
                                        <p:strVal val="visible"/>
                                      </p:to>
                                    </p:set>
                                    <p:anim calcmode="lin" valueType="num">
                                      <p:cBhvr>
                                        <p:cTn id="43" dur="1000" fill="hold"/>
                                        <p:tgtEl>
                                          <p:spTgt spid="5">
                                            <p:graphicEl>
                                              <a:dgm id="{B60EA3A9-73EC-41F2-AF12-5720B45E914A}"/>
                                            </p:graphicEl>
                                          </p:spTgt>
                                        </p:tgtEl>
                                        <p:attrNameLst>
                                          <p:attrName>ppt_w</p:attrName>
                                        </p:attrNameLst>
                                      </p:cBhvr>
                                      <p:tavLst>
                                        <p:tav tm="0">
                                          <p:val>
                                            <p:fltVal val="0"/>
                                          </p:val>
                                        </p:tav>
                                        <p:tav tm="100000">
                                          <p:val>
                                            <p:strVal val="#ppt_w"/>
                                          </p:val>
                                        </p:tav>
                                      </p:tavLst>
                                    </p:anim>
                                    <p:anim calcmode="lin" valueType="num">
                                      <p:cBhvr>
                                        <p:cTn id="44" dur="1000" fill="hold"/>
                                        <p:tgtEl>
                                          <p:spTgt spid="5">
                                            <p:graphicEl>
                                              <a:dgm id="{B60EA3A9-73EC-41F2-AF12-5720B45E914A}"/>
                                            </p:graphicEl>
                                          </p:spTgt>
                                        </p:tgtEl>
                                        <p:attrNameLst>
                                          <p:attrName>ppt_h</p:attrName>
                                        </p:attrNameLst>
                                      </p:cBhvr>
                                      <p:tavLst>
                                        <p:tav tm="0">
                                          <p:val>
                                            <p:fltVal val="0"/>
                                          </p:val>
                                        </p:tav>
                                        <p:tav tm="100000">
                                          <p:val>
                                            <p:strVal val="#ppt_h"/>
                                          </p:val>
                                        </p:tav>
                                      </p:tavLst>
                                    </p:anim>
                                    <p:anim calcmode="lin" valueType="num">
                                      <p:cBhvr>
                                        <p:cTn id="45" dur="1000" fill="hold"/>
                                        <p:tgtEl>
                                          <p:spTgt spid="5">
                                            <p:graphicEl>
                                              <a:dgm id="{B60EA3A9-73EC-41F2-AF12-5720B45E914A}"/>
                                            </p:graphicEl>
                                          </p:spTgt>
                                        </p:tgtEl>
                                        <p:attrNameLst>
                                          <p:attrName>style.rotation</p:attrName>
                                        </p:attrNameLst>
                                      </p:cBhvr>
                                      <p:tavLst>
                                        <p:tav tm="0">
                                          <p:val>
                                            <p:fltVal val="90"/>
                                          </p:val>
                                        </p:tav>
                                        <p:tav tm="100000">
                                          <p:val>
                                            <p:fltVal val="0"/>
                                          </p:val>
                                        </p:tav>
                                      </p:tavLst>
                                    </p:anim>
                                    <p:animEffect transition="in" filter="fade">
                                      <p:cBhvr>
                                        <p:cTn id="46" dur="1000"/>
                                        <p:tgtEl>
                                          <p:spTgt spid="5">
                                            <p:graphicEl>
                                              <a:dgm id="{B60EA3A9-73EC-41F2-AF12-5720B45E914A}"/>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
                                            <p:graphicEl>
                                              <a:dgm id="{6B0E505A-E2F9-48C7-8F28-B48CEBDDE5ED}"/>
                                            </p:graphicEl>
                                          </p:spTgt>
                                        </p:tgtEl>
                                        <p:attrNameLst>
                                          <p:attrName>style.visibility</p:attrName>
                                        </p:attrNameLst>
                                      </p:cBhvr>
                                      <p:to>
                                        <p:strVal val="visible"/>
                                      </p:to>
                                    </p:set>
                                    <p:anim calcmode="lin" valueType="num">
                                      <p:cBhvr>
                                        <p:cTn id="49" dur="1000" fill="hold"/>
                                        <p:tgtEl>
                                          <p:spTgt spid="5">
                                            <p:graphicEl>
                                              <a:dgm id="{6B0E505A-E2F9-48C7-8F28-B48CEBDDE5ED}"/>
                                            </p:graphicEl>
                                          </p:spTgt>
                                        </p:tgtEl>
                                        <p:attrNameLst>
                                          <p:attrName>ppt_w</p:attrName>
                                        </p:attrNameLst>
                                      </p:cBhvr>
                                      <p:tavLst>
                                        <p:tav tm="0">
                                          <p:val>
                                            <p:fltVal val="0"/>
                                          </p:val>
                                        </p:tav>
                                        <p:tav tm="100000">
                                          <p:val>
                                            <p:strVal val="#ppt_w"/>
                                          </p:val>
                                        </p:tav>
                                      </p:tavLst>
                                    </p:anim>
                                    <p:anim calcmode="lin" valueType="num">
                                      <p:cBhvr>
                                        <p:cTn id="50" dur="1000" fill="hold"/>
                                        <p:tgtEl>
                                          <p:spTgt spid="5">
                                            <p:graphicEl>
                                              <a:dgm id="{6B0E505A-E2F9-48C7-8F28-B48CEBDDE5ED}"/>
                                            </p:graphicEl>
                                          </p:spTgt>
                                        </p:tgtEl>
                                        <p:attrNameLst>
                                          <p:attrName>ppt_h</p:attrName>
                                        </p:attrNameLst>
                                      </p:cBhvr>
                                      <p:tavLst>
                                        <p:tav tm="0">
                                          <p:val>
                                            <p:fltVal val="0"/>
                                          </p:val>
                                        </p:tav>
                                        <p:tav tm="100000">
                                          <p:val>
                                            <p:strVal val="#ppt_h"/>
                                          </p:val>
                                        </p:tav>
                                      </p:tavLst>
                                    </p:anim>
                                    <p:anim calcmode="lin" valueType="num">
                                      <p:cBhvr>
                                        <p:cTn id="51" dur="1000" fill="hold"/>
                                        <p:tgtEl>
                                          <p:spTgt spid="5">
                                            <p:graphicEl>
                                              <a:dgm id="{6B0E505A-E2F9-48C7-8F28-B48CEBDDE5ED}"/>
                                            </p:graphicEl>
                                          </p:spTgt>
                                        </p:tgtEl>
                                        <p:attrNameLst>
                                          <p:attrName>style.rotation</p:attrName>
                                        </p:attrNameLst>
                                      </p:cBhvr>
                                      <p:tavLst>
                                        <p:tav tm="0">
                                          <p:val>
                                            <p:fltVal val="90"/>
                                          </p:val>
                                        </p:tav>
                                        <p:tav tm="100000">
                                          <p:val>
                                            <p:fltVal val="0"/>
                                          </p:val>
                                        </p:tav>
                                      </p:tavLst>
                                    </p:anim>
                                    <p:animEffect transition="in" filter="fade">
                                      <p:cBhvr>
                                        <p:cTn id="52" dur="1000"/>
                                        <p:tgtEl>
                                          <p:spTgt spid="5">
                                            <p:graphicEl>
                                              <a:dgm id="{6B0E505A-E2F9-48C7-8F28-B48CEBDDE5E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5">
                                            <p:graphicEl>
                                              <a:dgm id="{BF0DD7C3-460A-4D59-AD2B-D3C35E9182E9}"/>
                                            </p:graphicEl>
                                          </p:spTgt>
                                        </p:tgtEl>
                                        <p:attrNameLst>
                                          <p:attrName>style.visibility</p:attrName>
                                        </p:attrNameLst>
                                      </p:cBhvr>
                                      <p:to>
                                        <p:strVal val="visible"/>
                                      </p:to>
                                    </p:set>
                                    <p:anim calcmode="lin" valueType="num">
                                      <p:cBhvr>
                                        <p:cTn id="57" dur="1000" fill="hold"/>
                                        <p:tgtEl>
                                          <p:spTgt spid="5">
                                            <p:graphicEl>
                                              <a:dgm id="{BF0DD7C3-460A-4D59-AD2B-D3C35E9182E9}"/>
                                            </p:graphicEl>
                                          </p:spTgt>
                                        </p:tgtEl>
                                        <p:attrNameLst>
                                          <p:attrName>ppt_w</p:attrName>
                                        </p:attrNameLst>
                                      </p:cBhvr>
                                      <p:tavLst>
                                        <p:tav tm="0">
                                          <p:val>
                                            <p:fltVal val="0"/>
                                          </p:val>
                                        </p:tav>
                                        <p:tav tm="100000">
                                          <p:val>
                                            <p:strVal val="#ppt_w"/>
                                          </p:val>
                                        </p:tav>
                                      </p:tavLst>
                                    </p:anim>
                                    <p:anim calcmode="lin" valueType="num">
                                      <p:cBhvr>
                                        <p:cTn id="58" dur="1000" fill="hold"/>
                                        <p:tgtEl>
                                          <p:spTgt spid="5">
                                            <p:graphicEl>
                                              <a:dgm id="{BF0DD7C3-460A-4D59-AD2B-D3C35E9182E9}"/>
                                            </p:graphicEl>
                                          </p:spTgt>
                                        </p:tgtEl>
                                        <p:attrNameLst>
                                          <p:attrName>ppt_h</p:attrName>
                                        </p:attrNameLst>
                                      </p:cBhvr>
                                      <p:tavLst>
                                        <p:tav tm="0">
                                          <p:val>
                                            <p:fltVal val="0"/>
                                          </p:val>
                                        </p:tav>
                                        <p:tav tm="100000">
                                          <p:val>
                                            <p:strVal val="#ppt_h"/>
                                          </p:val>
                                        </p:tav>
                                      </p:tavLst>
                                    </p:anim>
                                    <p:anim calcmode="lin" valueType="num">
                                      <p:cBhvr>
                                        <p:cTn id="59" dur="1000" fill="hold"/>
                                        <p:tgtEl>
                                          <p:spTgt spid="5">
                                            <p:graphicEl>
                                              <a:dgm id="{BF0DD7C3-460A-4D59-AD2B-D3C35E9182E9}"/>
                                            </p:graphicEl>
                                          </p:spTgt>
                                        </p:tgtEl>
                                        <p:attrNameLst>
                                          <p:attrName>style.rotation</p:attrName>
                                        </p:attrNameLst>
                                      </p:cBhvr>
                                      <p:tavLst>
                                        <p:tav tm="0">
                                          <p:val>
                                            <p:fltVal val="90"/>
                                          </p:val>
                                        </p:tav>
                                        <p:tav tm="100000">
                                          <p:val>
                                            <p:fltVal val="0"/>
                                          </p:val>
                                        </p:tav>
                                      </p:tavLst>
                                    </p:anim>
                                    <p:animEffect transition="in" filter="fade">
                                      <p:cBhvr>
                                        <p:cTn id="60" dur="1000"/>
                                        <p:tgtEl>
                                          <p:spTgt spid="5">
                                            <p:graphicEl>
                                              <a:dgm id="{BF0DD7C3-460A-4D59-AD2B-D3C35E9182E9}"/>
                                            </p:graphic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5">
                                            <p:graphicEl>
                                              <a:dgm id="{E2A43C76-ABED-48C4-AECE-C2C798783281}"/>
                                            </p:graphicEl>
                                          </p:spTgt>
                                        </p:tgtEl>
                                        <p:attrNameLst>
                                          <p:attrName>style.visibility</p:attrName>
                                        </p:attrNameLst>
                                      </p:cBhvr>
                                      <p:to>
                                        <p:strVal val="visible"/>
                                      </p:to>
                                    </p:set>
                                    <p:anim calcmode="lin" valueType="num">
                                      <p:cBhvr>
                                        <p:cTn id="63" dur="1000" fill="hold"/>
                                        <p:tgtEl>
                                          <p:spTgt spid="5">
                                            <p:graphicEl>
                                              <a:dgm id="{E2A43C76-ABED-48C4-AECE-C2C798783281}"/>
                                            </p:graphicEl>
                                          </p:spTgt>
                                        </p:tgtEl>
                                        <p:attrNameLst>
                                          <p:attrName>ppt_w</p:attrName>
                                        </p:attrNameLst>
                                      </p:cBhvr>
                                      <p:tavLst>
                                        <p:tav tm="0">
                                          <p:val>
                                            <p:fltVal val="0"/>
                                          </p:val>
                                        </p:tav>
                                        <p:tav tm="100000">
                                          <p:val>
                                            <p:strVal val="#ppt_w"/>
                                          </p:val>
                                        </p:tav>
                                      </p:tavLst>
                                    </p:anim>
                                    <p:anim calcmode="lin" valueType="num">
                                      <p:cBhvr>
                                        <p:cTn id="64" dur="1000" fill="hold"/>
                                        <p:tgtEl>
                                          <p:spTgt spid="5">
                                            <p:graphicEl>
                                              <a:dgm id="{E2A43C76-ABED-48C4-AECE-C2C798783281}"/>
                                            </p:graphicEl>
                                          </p:spTgt>
                                        </p:tgtEl>
                                        <p:attrNameLst>
                                          <p:attrName>ppt_h</p:attrName>
                                        </p:attrNameLst>
                                      </p:cBhvr>
                                      <p:tavLst>
                                        <p:tav tm="0">
                                          <p:val>
                                            <p:fltVal val="0"/>
                                          </p:val>
                                        </p:tav>
                                        <p:tav tm="100000">
                                          <p:val>
                                            <p:strVal val="#ppt_h"/>
                                          </p:val>
                                        </p:tav>
                                      </p:tavLst>
                                    </p:anim>
                                    <p:anim calcmode="lin" valueType="num">
                                      <p:cBhvr>
                                        <p:cTn id="65" dur="1000" fill="hold"/>
                                        <p:tgtEl>
                                          <p:spTgt spid="5">
                                            <p:graphicEl>
                                              <a:dgm id="{E2A43C76-ABED-48C4-AECE-C2C798783281}"/>
                                            </p:graphicEl>
                                          </p:spTgt>
                                        </p:tgtEl>
                                        <p:attrNameLst>
                                          <p:attrName>style.rotation</p:attrName>
                                        </p:attrNameLst>
                                      </p:cBhvr>
                                      <p:tavLst>
                                        <p:tav tm="0">
                                          <p:val>
                                            <p:fltVal val="90"/>
                                          </p:val>
                                        </p:tav>
                                        <p:tav tm="100000">
                                          <p:val>
                                            <p:fltVal val="0"/>
                                          </p:val>
                                        </p:tav>
                                      </p:tavLst>
                                    </p:anim>
                                    <p:animEffect transition="in" filter="fade">
                                      <p:cBhvr>
                                        <p:cTn id="66" dur="1000"/>
                                        <p:tgtEl>
                                          <p:spTgt spid="5">
                                            <p:graphicEl>
                                              <a:dgm id="{E2A43C76-ABED-48C4-AECE-C2C798783281}"/>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5">
                                            <p:graphicEl>
                                              <a:dgm id="{53E25AB0-97BB-4950-B1CE-14FAA73E8B09}"/>
                                            </p:graphicEl>
                                          </p:spTgt>
                                        </p:tgtEl>
                                        <p:attrNameLst>
                                          <p:attrName>style.visibility</p:attrName>
                                        </p:attrNameLst>
                                      </p:cBhvr>
                                      <p:to>
                                        <p:strVal val="visible"/>
                                      </p:to>
                                    </p:set>
                                    <p:anim calcmode="lin" valueType="num">
                                      <p:cBhvr>
                                        <p:cTn id="71" dur="1000" fill="hold"/>
                                        <p:tgtEl>
                                          <p:spTgt spid="5">
                                            <p:graphicEl>
                                              <a:dgm id="{53E25AB0-97BB-4950-B1CE-14FAA73E8B09}"/>
                                            </p:graphicEl>
                                          </p:spTgt>
                                        </p:tgtEl>
                                        <p:attrNameLst>
                                          <p:attrName>ppt_w</p:attrName>
                                        </p:attrNameLst>
                                      </p:cBhvr>
                                      <p:tavLst>
                                        <p:tav tm="0">
                                          <p:val>
                                            <p:fltVal val="0"/>
                                          </p:val>
                                        </p:tav>
                                        <p:tav tm="100000">
                                          <p:val>
                                            <p:strVal val="#ppt_w"/>
                                          </p:val>
                                        </p:tav>
                                      </p:tavLst>
                                    </p:anim>
                                    <p:anim calcmode="lin" valueType="num">
                                      <p:cBhvr>
                                        <p:cTn id="72" dur="1000" fill="hold"/>
                                        <p:tgtEl>
                                          <p:spTgt spid="5">
                                            <p:graphicEl>
                                              <a:dgm id="{53E25AB0-97BB-4950-B1CE-14FAA73E8B09}"/>
                                            </p:graphicEl>
                                          </p:spTgt>
                                        </p:tgtEl>
                                        <p:attrNameLst>
                                          <p:attrName>ppt_h</p:attrName>
                                        </p:attrNameLst>
                                      </p:cBhvr>
                                      <p:tavLst>
                                        <p:tav tm="0">
                                          <p:val>
                                            <p:fltVal val="0"/>
                                          </p:val>
                                        </p:tav>
                                        <p:tav tm="100000">
                                          <p:val>
                                            <p:strVal val="#ppt_h"/>
                                          </p:val>
                                        </p:tav>
                                      </p:tavLst>
                                    </p:anim>
                                    <p:anim calcmode="lin" valueType="num">
                                      <p:cBhvr>
                                        <p:cTn id="73" dur="1000" fill="hold"/>
                                        <p:tgtEl>
                                          <p:spTgt spid="5">
                                            <p:graphicEl>
                                              <a:dgm id="{53E25AB0-97BB-4950-B1CE-14FAA73E8B09}"/>
                                            </p:graphicEl>
                                          </p:spTgt>
                                        </p:tgtEl>
                                        <p:attrNameLst>
                                          <p:attrName>style.rotation</p:attrName>
                                        </p:attrNameLst>
                                      </p:cBhvr>
                                      <p:tavLst>
                                        <p:tav tm="0">
                                          <p:val>
                                            <p:fltVal val="90"/>
                                          </p:val>
                                        </p:tav>
                                        <p:tav tm="100000">
                                          <p:val>
                                            <p:fltVal val="0"/>
                                          </p:val>
                                        </p:tav>
                                      </p:tavLst>
                                    </p:anim>
                                    <p:animEffect transition="in" filter="fade">
                                      <p:cBhvr>
                                        <p:cTn id="74" dur="1000"/>
                                        <p:tgtEl>
                                          <p:spTgt spid="5">
                                            <p:graphicEl>
                                              <a:dgm id="{53E25AB0-97BB-4950-B1CE-14FAA73E8B09}"/>
                                            </p:graphic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5">
                                            <p:graphicEl>
                                              <a:dgm id="{2613C17E-5615-4FFA-A585-11A648BDB7CF}"/>
                                            </p:graphicEl>
                                          </p:spTgt>
                                        </p:tgtEl>
                                        <p:attrNameLst>
                                          <p:attrName>style.visibility</p:attrName>
                                        </p:attrNameLst>
                                      </p:cBhvr>
                                      <p:to>
                                        <p:strVal val="visible"/>
                                      </p:to>
                                    </p:set>
                                    <p:anim calcmode="lin" valueType="num">
                                      <p:cBhvr>
                                        <p:cTn id="77" dur="1000" fill="hold"/>
                                        <p:tgtEl>
                                          <p:spTgt spid="5">
                                            <p:graphicEl>
                                              <a:dgm id="{2613C17E-5615-4FFA-A585-11A648BDB7CF}"/>
                                            </p:graphicEl>
                                          </p:spTgt>
                                        </p:tgtEl>
                                        <p:attrNameLst>
                                          <p:attrName>ppt_w</p:attrName>
                                        </p:attrNameLst>
                                      </p:cBhvr>
                                      <p:tavLst>
                                        <p:tav tm="0">
                                          <p:val>
                                            <p:fltVal val="0"/>
                                          </p:val>
                                        </p:tav>
                                        <p:tav tm="100000">
                                          <p:val>
                                            <p:strVal val="#ppt_w"/>
                                          </p:val>
                                        </p:tav>
                                      </p:tavLst>
                                    </p:anim>
                                    <p:anim calcmode="lin" valueType="num">
                                      <p:cBhvr>
                                        <p:cTn id="78" dur="1000" fill="hold"/>
                                        <p:tgtEl>
                                          <p:spTgt spid="5">
                                            <p:graphicEl>
                                              <a:dgm id="{2613C17E-5615-4FFA-A585-11A648BDB7CF}"/>
                                            </p:graphicEl>
                                          </p:spTgt>
                                        </p:tgtEl>
                                        <p:attrNameLst>
                                          <p:attrName>ppt_h</p:attrName>
                                        </p:attrNameLst>
                                      </p:cBhvr>
                                      <p:tavLst>
                                        <p:tav tm="0">
                                          <p:val>
                                            <p:fltVal val="0"/>
                                          </p:val>
                                        </p:tav>
                                        <p:tav tm="100000">
                                          <p:val>
                                            <p:strVal val="#ppt_h"/>
                                          </p:val>
                                        </p:tav>
                                      </p:tavLst>
                                    </p:anim>
                                    <p:anim calcmode="lin" valueType="num">
                                      <p:cBhvr>
                                        <p:cTn id="79" dur="1000" fill="hold"/>
                                        <p:tgtEl>
                                          <p:spTgt spid="5">
                                            <p:graphicEl>
                                              <a:dgm id="{2613C17E-5615-4FFA-A585-11A648BDB7CF}"/>
                                            </p:graphicEl>
                                          </p:spTgt>
                                        </p:tgtEl>
                                        <p:attrNameLst>
                                          <p:attrName>style.rotation</p:attrName>
                                        </p:attrNameLst>
                                      </p:cBhvr>
                                      <p:tavLst>
                                        <p:tav tm="0">
                                          <p:val>
                                            <p:fltVal val="90"/>
                                          </p:val>
                                        </p:tav>
                                        <p:tav tm="100000">
                                          <p:val>
                                            <p:fltVal val="0"/>
                                          </p:val>
                                        </p:tav>
                                      </p:tavLst>
                                    </p:anim>
                                    <p:animEffect transition="in" filter="fade">
                                      <p:cBhvr>
                                        <p:cTn id="80" dur="1000"/>
                                        <p:tgtEl>
                                          <p:spTgt spid="5">
                                            <p:graphicEl>
                                              <a:dgm id="{2613C17E-5615-4FFA-A585-11A648BDB7CF}"/>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5">
                                            <p:graphicEl>
                                              <a:dgm id="{A88DE648-550F-486E-B028-738CEC1599C8}"/>
                                            </p:graphicEl>
                                          </p:spTgt>
                                        </p:tgtEl>
                                        <p:attrNameLst>
                                          <p:attrName>style.visibility</p:attrName>
                                        </p:attrNameLst>
                                      </p:cBhvr>
                                      <p:to>
                                        <p:strVal val="visible"/>
                                      </p:to>
                                    </p:set>
                                    <p:anim calcmode="lin" valueType="num">
                                      <p:cBhvr>
                                        <p:cTn id="85" dur="1000" fill="hold"/>
                                        <p:tgtEl>
                                          <p:spTgt spid="5">
                                            <p:graphicEl>
                                              <a:dgm id="{A88DE648-550F-486E-B028-738CEC1599C8}"/>
                                            </p:graphicEl>
                                          </p:spTgt>
                                        </p:tgtEl>
                                        <p:attrNameLst>
                                          <p:attrName>ppt_w</p:attrName>
                                        </p:attrNameLst>
                                      </p:cBhvr>
                                      <p:tavLst>
                                        <p:tav tm="0">
                                          <p:val>
                                            <p:fltVal val="0"/>
                                          </p:val>
                                        </p:tav>
                                        <p:tav tm="100000">
                                          <p:val>
                                            <p:strVal val="#ppt_w"/>
                                          </p:val>
                                        </p:tav>
                                      </p:tavLst>
                                    </p:anim>
                                    <p:anim calcmode="lin" valueType="num">
                                      <p:cBhvr>
                                        <p:cTn id="86" dur="1000" fill="hold"/>
                                        <p:tgtEl>
                                          <p:spTgt spid="5">
                                            <p:graphicEl>
                                              <a:dgm id="{A88DE648-550F-486E-B028-738CEC1599C8}"/>
                                            </p:graphicEl>
                                          </p:spTgt>
                                        </p:tgtEl>
                                        <p:attrNameLst>
                                          <p:attrName>ppt_h</p:attrName>
                                        </p:attrNameLst>
                                      </p:cBhvr>
                                      <p:tavLst>
                                        <p:tav tm="0">
                                          <p:val>
                                            <p:fltVal val="0"/>
                                          </p:val>
                                        </p:tav>
                                        <p:tav tm="100000">
                                          <p:val>
                                            <p:strVal val="#ppt_h"/>
                                          </p:val>
                                        </p:tav>
                                      </p:tavLst>
                                    </p:anim>
                                    <p:anim calcmode="lin" valueType="num">
                                      <p:cBhvr>
                                        <p:cTn id="87" dur="1000" fill="hold"/>
                                        <p:tgtEl>
                                          <p:spTgt spid="5">
                                            <p:graphicEl>
                                              <a:dgm id="{A88DE648-550F-486E-B028-738CEC1599C8}"/>
                                            </p:graphicEl>
                                          </p:spTgt>
                                        </p:tgtEl>
                                        <p:attrNameLst>
                                          <p:attrName>style.rotation</p:attrName>
                                        </p:attrNameLst>
                                      </p:cBhvr>
                                      <p:tavLst>
                                        <p:tav tm="0">
                                          <p:val>
                                            <p:fltVal val="90"/>
                                          </p:val>
                                        </p:tav>
                                        <p:tav tm="100000">
                                          <p:val>
                                            <p:fltVal val="0"/>
                                          </p:val>
                                        </p:tav>
                                      </p:tavLst>
                                    </p:anim>
                                    <p:animEffect transition="in" filter="fade">
                                      <p:cBhvr>
                                        <p:cTn id="88" dur="1000"/>
                                        <p:tgtEl>
                                          <p:spTgt spid="5">
                                            <p:graphicEl>
                                              <a:dgm id="{A88DE648-550F-486E-B028-738CEC1599C8}"/>
                                            </p:graphicEl>
                                          </p:spTgt>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5">
                                            <p:graphicEl>
                                              <a:dgm id="{9D9BA23D-8C47-4B02-9A9F-93B1515CE1B5}"/>
                                            </p:graphicEl>
                                          </p:spTgt>
                                        </p:tgtEl>
                                        <p:attrNameLst>
                                          <p:attrName>style.visibility</p:attrName>
                                        </p:attrNameLst>
                                      </p:cBhvr>
                                      <p:to>
                                        <p:strVal val="visible"/>
                                      </p:to>
                                    </p:set>
                                    <p:anim calcmode="lin" valueType="num">
                                      <p:cBhvr>
                                        <p:cTn id="91" dur="1000" fill="hold"/>
                                        <p:tgtEl>
                                          <p:spTgt spid="5">
                                            <p:graphicEl>
                                              <a:dgm id="{9D9BA23D-8C47-4B02-9A9F-93B1515CE1B5}"/>
                                            </p:graphicEl>
                                          </p:spTgt>
                                        </p:tgtEl>
                                        <p:attrNameLst>
                                          <p:attrName>ppt_w</p:attrName>
                                        </p:attrNameLst>
                                      </p:cBhvr>
                                      <p:tavLst>
                                        <p:tav tm="0">
                                          <p:val>
                                            <p:fltVal val="0"/>
                                          </p:val>
                                        </p:tav>
                                        <p:tav tm="100000">
                                          <p:val>
                                            <p:strVal val="#ppt_w"/>
                                          </p:val>
                                        </p:tav>
                                      </p:tavLst>
                                    </p:anim>
                                    <p:anim calcmode="lin" valueType="num">
                                      <p:cBhvr>
                                        <p:cTn id="92" dur="1000" fill="hold"/>
                                        <p:tgtEl>
                                          <p:spTgt spid="5">
                                            <p:graphicEl>
                                              <a:dgm id="{9D9BA23D-8C47-4B02-9A9F-93B1515CE1B5}"/>
                                            </p:graphicEl>
                                          </p:spTgt>
                                        </p:tgtEl>
                                        <p:attrNameLst>
                                          <p:attrName>ppt_h</p:attrName>
                                        </p:attrNameLst>
                                      </p:cBhvr>
                                      <p:tavLst>
                                        <p:tav tm="0">
                                          <p:val>
                                            <p:fltVal val="0"/>
                                          </p:val>
                                        </p:tav>
                                        <p:tav tm="100000">
                                          <p:val>
                                            <p:strVal val="#ppt_h"/>
                                          </p:val>
                                        </p:tav>
                                      </p:tavLst>
                                    </p:anim>
                                    <p:anim calcmode="lin" valueType="num">
                                      <p:cBhvr>
                                        <p:cTn id="93" dur="1000" fill="hold"/>
                                        <p:tgtEl>
                                          <p:spTgt spid="5">
                                            <p:graphicEl>
                                              <a:dgm id="{9D9BA23D-8C47-4B02-9A9F-93B1515CE1B5}"/>
                                            </p:graphicEl>
                                          </p:spTgt>
                                        </p:tgtEl>
                                        <p:attrNameLst>
                                          <p:attrName>style.rotation</p:attrName>
                                        </p:attrNameLst>
                                      </p:cBhvr>
                                      <p:tavLst>
                                        <p:tav tm="0">
                                          <p:val>
                                            <p:fltVal val="90"/>
                                          </p:val>
                                        </p:tav>
                                        <p:tav tm="100000">
                                          <p:val>
                                            <p:fltVal val="0"/>
                                          </p:val>
                                        </p:tav>
                                      </p:tavLst>
                                    </p:anim>
                                    <p:animEffect transition="in" filter="fade">
                                      <p:cBhvr>
                                        <p:cTn id="94" dur="1000"/>
                                        <p:tgtEl>
                                          <p:spTgt spid="5">
                                            <p:graphicEl>
                                              <a:dgm id="{9D9BA23D-8C47-4B02-9A9F-93B1515CE1B5}"/>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grpId="0" nodeType="clickEffect">
                                  <p:stCondLst>
                                    <p:cond delay="0"/>
                                  </p:stCondLst>
                                  <p:childTnLst>
                                    <p:set>
                                      <p:cBhvr>
                                        <p:cTn id="98" dur="1" fill="hold">
                                          <p:stCondLst>
                                            <p:cond delay="0"/>
                                          </p:stCondLst>
                                        </p:cTn>
                                        <p:tgtEl>
                                          <p:spTgt spid="5">
                                            <p:graphicEl>
                                              <a:dgm id="{C35AA97A-E86D-4995-ADA4-7799626932F2}"/>
                                            </p:graphicEl>
                                          </p:spTgt>
                                        </p:tgtEl>
                                        <p:attrNameLst>
                                          <p:attrName>style.visibility</p:attrName>
                                        </p:attrNameLst>
                                      </p:cBhvr>
                                      <p:to>
                                        <p:strVal val="visible"/>
                                      </p:to>
                                    </p:set>
                                    <p:anim calcmode="lin" valueType="num">
                                      <p:cBhvr>
                                        <p:cTn id="99" dur="1000" fill="hold"/>
                                        <p:tgtEl>
                                          <p:spTgt spid="5">
                                            <p:graphicEl>
                                              <a:dgm id="{C35AA97A-E86D-4995-ADA4-7799626932F2}"/>
                                            </p:graphicEl>
                                          </p:spTgt>
                                        </p:tgtEl>
                                        <p:attrNameLst>
                                          <p:attrName>ppt_w</p:attrName>
                                        </p:attrNameLst>
                                      </p:cBhvr>
                                      <p:tavLst>
                                        <p:tav tm="0">
                                          <p:val>
                                            <p:fltVal val="0"/>
                                          </p:val>
                                        </p:tav>
                                        <p:tav tm="100000">
                                          <p:val>
                                            <p:strVal val="#ppt_w"/>
                                          </p:val>
                                        </p:tav>
                                      </p:tavLst>
                                    </p:anim>
                                    <p:anim calcmode="lin" valueType="num">
                                      <p:cBhvr>
                                        <p:cTn id="100" dur="1000" fill="hold"/>
                                        <p:tgtEl>
                                          <p:spTgt spid="5">
                                            <p:graphicEl>
                                              <a:dgm id="{C35AA97A-E86D-4995-ADA4-7799626932F2}"/>
                                            </p:graphicEl>
                                          </p:spTgt>
                                        </p:tgtEl>
                                        <p:attrNameLst>
                                          <p:attrName>ppt_h</p:attrName>
                                        </p:attrNameLst>
                                      </p:cBhvr>
                                      <p:tavLst>
                                        <p:tav tm="0">
                                          <p:val>
                                            <p:fltVal val="0"/>
                                          </p:val>
                                        </p:tav>
                                        <p:tav tm="100000">
                                          <p:val>
                                            <p:strVal val="#ppt_h"/>
                                          </p:val>
                                        </p:tav>
                                      </p:tavLst>
                                    </p:anim>
                                    <p:anim calcmode="lin" valueType="num">
                                      <p:cBhvr>
                                        <p:cTn id="101" dur="1000" fill="hold"/>
                                        <p:tgtEl>
                                          <p:spTgt spid="5">
                                            <p:graphicEl>
                                              <a:dgm id="{C35AA97A-E86D-4995-ADA4-7799626932F2}"/>
                                            </p:graphicEl>
                                          </p:spTgt>
                                        </p:tgtEl>
                                        <p:attrNameLst>
                                          <p:attrName>style.rotation</p:attrName>
                                        </p:attrNameLst>
                                      </p:cBhvr>
                                      <p:tavLst>
                                        <p:tav tm="0">
                                          <p:val>
                                            <p:fltVal val="90"/>
                                          </p:val>
                                        </p:tav>
                                        <p:tav tm="100000">
                                          <p:val>
                                            <p:fltVal val="0"/>
                                          </p:val>
                                        </p:tav>
                                      </p:tavLst>
                                    </p:anim>
                                    <p:animEffect transition="in" filter="fade">
                                      <p:cBhvr>
                                        <p:cTn id="102" dur="1000"/>
                                        <p:tgtEl>
                                          <p:spTgt spid="5">
                                            <p:graphicEl>
                                              <a:dgm id="{C35AA97A-E86D-4995-ADA4-7799626932F2}"/>
                                            </p:graphicEl>
                                          </p:spTgt>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5">
                                            <p:graphicEl>
                                              <a:dgm id="{C2293DF3-E0A4-4EC4-87EE-E8B956233D47}"/>
                                            </p:graphicEl>
                                          </p:spTgt>
                                        </p:tgtEl>
                                        <p:attrNameLst>
                                          <p:attrName>style.visibility</p:attrName>
                                        </p:attrNameLst>
                                      </p:cBhvr>
                                      <p:to>
                                        <p:strVal val="visible"/>
                                      </p:to>
                                    </p:set>
                                    <p:anim calcmode="lin" valueType="num">
                                      <p:cBhvr>
                                        <p:cTn id="105" dur="1000" fill="hold"/>
                                        <p:tgtEl>
                                          <p:spTgt spid="5">
                                            <p:graphicEl>
                                              <a:dgm id="{C2293DF3-E0A4-4EC4-87EE-E8B956233D47}"/>
                                            </p:graphicEl>
                                          </p:spTgt>
                                        </p:tgtEl>
                                        <p:attrNameLst>
                                          <p:attrName>ppt_w</p:attrName>
                                        </p:attrNameLst>
                                      </p:cBhvr>
                                      <p:tavLst>
                                        <p:tav tm="0">
                                          <p:val>
                                            <p:fltVal val="0"/>
                                          </p:val>
                                        </p:tav>
                                        <p:tav tm="100000">
                                          <p:val>
                                            <p:strVal val="#ppt_w"/>
                                          </p:val>
                                        </p:tav>
                                      </p:tavLst>
                                    </p:anim>
                                    <p:anim calcmode="lin" valueType="num">
                                      <p:cBhvr>
                                        <p:cTn id="106" dur="1000" fill="hold"/>
                                        <p:tgtEl>
                                          <p:spTgt spid="5">
                                            <p:graphicEl>
                                              <a:dgm id="{C2293DF3-E0A4-4EC4-87EE-E8B956233D47}"/>
                                            </p:graphicEl>
                                          </p:spTgt>
                                        </p:tgtEl>
                                        <p:attrNameLst>
                                          <p:attrName>ppt_h</p:attrName>
                                        </p:attrNameLst>
                                      </p:cBhvr>
                                      <p:tavLst>
                                        <p:tav tm="0">
                                          <p:val>
                                            <p:fltVal val="0"/>
                                          </p:val>
                                        </p:tav>
                                        <p:tav tm="100000">
                                          <p:val>
                                            <p:strVal val="#ppt_h"/>
                                          </p:val>
                                        </p:tav>
                                      </p:tavLst>
                                    </p:anim>
                                    <p:anim calcmode="lin" valueType="num">
                                      <p:cBhvr>
                                        <p:cTn id="107" dur="1000" fill="hold"/>
                                        <p:tgtEl>
                                          <p:spTgt spid="5">
                                            <p:graphicEl>
                                              <a:dgm id="{C2293DF3-E0A4-4EC4-87EE-E8B956233D47}"/>
                                            </p:graphicEl>
                                          </p:spTgt>
                                        </p:tgtEl>
                                        <p:attrNameLst>
                                          <p:attrName>style.rotation</p:attrName>
                                        </p:attrNameLst>
                                      </p:cBhvr>
                                      <p:tavLst>
                                        <p:tav tm="0">
                                          <p:val>
                                            <p:fltVal val="90"/>
                                          </p:val>
                                        </p:tav>
                                        <p:tav tm="100000">
                                          <p:val>
                                            <p:fltVal val="0"/>
                                          </p:val>
                                        </p:tav>
                                      </p:tavLst>
                                    </p:anim>
                                    <p:animEffect transition="in" filter="fade">
                                      <p:cBhvr>
                                        <p:cTn id="108" dur="1000"/>
                                        <p:tgtEl>
                                          <p:spTgt spid="5">
                                            <p:graphicEl>
                                              <a:dgm id="{C2293DF3-E0A4-4EC4-87EE-E8B956233D47}"/>
                                            </p:graphicEl>
                                          </p:spTgt>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grpId="0" nodeType="clickEffect">
                                  <p:stCondLst>
                                    <p:cond delay="0"/>
                                  </p:stCondLst>
                                  <p:childTnLst>
                                    <p:set>
                                      <p:cBhvr>
                                        <p:cTn id="112" dur="1" fill="hold">
                                          <p:stCondLst>
                                            <p:cond delay="0"/>
                                          </p:stCondLst>
                                        </p:cTn>
                                        <p:tgtEl>
                                          <p:spTgt spid="5">
                                            <p:graphicEl>
                                              <a:dgm id="{50A10799-C8C2-4405-B0ED-BD7DC97A4FFC}"/>
                                            </p:graphicEl>
                                          </p:spTgt>
                                        </p:tgtEl>
                                        <p:attrNameLst>
                                          <p:attrName>style.visibility</p:attrName>
                                        </p:attrNameLst>
                                      </p:cBhvr>
                                      <p:to>
                                        <p:strVal val="visible"/>
                                      </p:to>
                                    </p:set>
                                    <p:anim calcmode="lin" valueType="num">
                                      <p:cBhvr>
                                        <p:cTn id="113" dur="1000" fill="hold"/>
                                        <p:tgtEl>
                                          <p:spTgt spid="5">
                                            <p:graphicEl>
                                              <a:dgm id="{50A10799-C8C2-4405-B0ED-BD7DC97A4FFC}"/>
                                            </p:graphicEl>
                                          </p:spTgt>
                                        </p:tgtEl>
                                        <p:attrNameLst>
                                          <p:attrName>ppt_w</p:attrName>
                                        </p:attrNameLst>
                                      </p:cBhvr>
                                      <p:tavLst>
                                        <p:tav tm="0">
                                          <p:val>
                                            <p:fltVal val="0"/>
                                          </p:val>
                                        </p:tav>
                                        <p:tav tm="100000">
                                          <p:val>
                                            <p:strVal val="#ppt_w"/>
                                          </p:val>
                                        </p:tav>
                                      </p:tavLst>
                                    </p:anim>
                                    <p:anim calcmode="lin" valueType="num">
                                      <p:cBhvr>
                                        <p:cTn id="114" dur="1000" fill="hold"/>
                                        <p:tgtEl>
                                          <p:spTgt spid="5">
                                            <p:graphicEl>
                                              <a:dgm id="{50A10799-C8C2-4405-B0ED-BD7DC97A4FFC}"/>
                                            </p:graphicEl>
                                          </p:spTgt>
                                        </p:tgtEl>
                                        <p:attrNameLst>
                                          <p:attrName>ppt_h</p:attrName>
                                        </p:attrNameLst>
                                      </p:cBhvr>
                                      <p:tavLst>
                                        <p:tav tm="0">
                                          <p:val>
                                            <p:fltVal val="0"/>
                                          </p:val>
                                        </p:tav>
                                        <p:tav tm="100000">
                                          <p:val>
                                            <p:strVal val="#ppt_h"/>
                                          </p:val>
                                        </p:tav>
                                      </p:tavLst>
                                    </p:anim>
                                    <p:anim calcmode="lin" valueType="num">
                                      <p:cBhvr>
                                        <p:cTn id="115" dur="1000" fill="hold"/>
                                        <p:tgtEl>
                                          <p:spTgt spid="5">
                                            <p:graphicEl>
                                              <a:dgm id="{50A10799-C8C2-4405-B0ED-BD7DC97A4FFC}"/>
                                            </p:graphicEl>
                                          </p:spTgt>
                                        </p:tgtEl>
                                        <p:attrNameLst>
                                          <p:attrName>style.rotation</p:attrName>
                                        </p:attrNameLst>
                                      </p:cBhvr>
                                      <p:tavLst>
                                        <p:tav tm="0">
                                          <p:val>
                                            <p:fltVal val="90"/>
                                          </p:val>
                                        </p:tav>
                                        <p:tav tm="100000">
                                          <p:val>
                                            <p:fltVal val="0"/>
                                          </p:val>
                                        </p:tav>
                                      </p:tavLst>
                                    </p:anim>
                                    <p:animEffect transition="in" filter="fade">
                                      <p:cBhvr>
                                        <p:cTn id="116" dur="1000"/>
                                        <p:tgtEl>
                                          <p:spTgt spid="5">
                                            <p:graphicEl>
                                              <a:dgm id="{50A10799-C8C2-4405-B0ED-BD7DC97A4FFC}"/>
                                            </p:graphicEl>
                                          </p:spTgt>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5">
                                            <p:graphicEl>
                                              <a:dgm id="{039A3E02-B582-487D-9E82-232802C7B5B8}"/>
                                            </p:graphicEl>
                                          </p:spTgt>
                                        </p:tgtEl>
                                        <p:attrNameLst>
                                          <p:attrName>style.visibility</p:attrName>
                                        </p:attrNameLst>
                                      </p:cBhvr>
                                      <p:to>
                                        <p:strVal val="visible"/>
                                      </p:to>
                                    </p:set>
                                    <p:anim calcmode="lin" valueType="num">
                                      <p:cBhvr>
                                        <p:cTn id="119" dur="1000" fill="hold"/>
                                        <p:tgtEl>
                                          <p:spTgt spid="5">
                                            <p:graphicEl>
                                              <a:dgm id="{039A3E02-B582-487D-9E82-232802C7B5B8}"/>
                                            </p:graphicEl>
                                          </p:spTgt>
                                        </p:tgtEl>
                                        <p:attrNameLst>
                                          <p:attrName>ppt_w</p:attrName>
                                        </p:attrNameLst>
                                      </p:cBhvr>
                                      <p:tavLst>
                                        <p:tav tm="0">
                                          <p:val>
                                            <p:fltVal val="0"/>
                                          </p:val>
                                        </p:tav>
                                        <p:tav tm="100000">
                                          <p:val>
                                            <p:strVal val="#ppt_w"/>
                                          </p:val>
                                        </p:tav>
                                      </p:tavLst>
                                    </p:anim>
                                    <p:anim calcmode="lin" valueType="num">
                                      <p:cBhvr>
                                        <p:cTn id="120" dur="1000" fill="hold"/>
                                        <p:tgtEl>
                                          <p:spTgt spid="5">
                                            <p:graphicEl>
                                              <a:dgm id="{039A3E02-B582-487D-9E82-232802C7B5B8}"/>
                                            </p:graphicEl>
                                          </p:spTgt>
                                        </p:tgtEl>
                                        <p:attrNameLst>
                                          <p:attrName>ppt_h</p:attrName>
                                        </p:attrNameLst>
                                      </p:cBhvr>
                                      <p:tavLst>
                                        <p:tav tm="0">
                                          <p:val>
                                            <p:fltVal val="0"/>
                                          </p:val>
                                        </p:tav>
                                        <p:tav tm="100000">
                                          <p:val>
                                            <p:strVal val="#ppt_h"/>
                                          </p:val>
                                        </p:tav>
                                      </p:tavLst>
                                    </p:anim>
                                    <p:anim calcmode="lin" valueType="num">
                                      <p:cBhvr>
                                        <p:cTn id="121" dur="1000" fill="hold"/>
                                        <p:tgtEl>
                                          <p:spTgt spid="5">
                                            <p:graphicEl>
                                              <a:dgm id="{039A3E02-B582-487D-9E82-232802C7B5B8}"/>
                                            </p:graphicEl>
                                          </p:spTgt>
                                        </p:tgtEl>
                                        <p:attrNameLst>
                                          <p:attrName>style.rotation</p:attrName>
                                        </p:attrNameLst>
                                      </p:cBhvr>
                                      <p:tavLst>
                                        <p:tav tm="0">
                                          <p:val>
                                            <p:fltVal val="90"/>
                                          </p:val>
                                        </p:tav>
                                        <p:tav tm="100000">
                                          <p:val>
                                            <p:fltVal val="0"/>
                                          </p:val>
                                        </p:tav>
                                      </p:tavLst>
                                    </p:anim>
                                    <p:animEffect transition="in" filter="fade">
                                      <p:cBhvr>
                                        <p:cTn id="122" dur="1000"/>
                                        <p:tgtEl>
                                          <p:spTgt spid="5">
                                            <p:graphicEl>
                                              <a:dgm id="{039A3E02-B582-487D-9E82-232802C7B5B8}"/>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5">
                                            <p:graphicEl>
                                              <a:dgm id="{B9DA07E4-BC40-40DC-8F83-94140470E7B0}"/>
                                            </p:graphicEl>
                                          </p:spTgt>
                                        </p:tgtEl>
                                        <p:attrNameLst>
                                          <p:attrName>style.visibility</p:attrName>
                                        </p:attrNameLst>
                                      </p:cBhvr>
                                      <p:to>
                                        <p:strVal val="visible"/>
                                      </p:to>
                                    </p:set>
                                    <p:anim calcmode="lin" valueType="num">
                                      <p:cBhvr>
                                        <p:cTn id="127" dur="1000" fill="hold"/>
                                        <p:tgtEl>
                                          <p:spTgt spid="5">
                                            <p:graphicEl>
                                              <a:dgm id="{B9DA07E4-BC40-40DC-8F83-94140470E7B0}"/>
                                            </p:graphicEl>
                                          </p:spTgt>
                                        </p:tgtEl>
                                        <p:attrNameLst>
                                          <p:attrName>ppt_w</p:attrName>
                                        </p:attrNameLst>
                                      </p:cBhvr>
                                      <p:tavLst>
                                        <p:tav tm="0">
                                          <p:val>
                                            <p:fltVal val="0"/>
                                          </p:val>
                                        </p:tav>
                                        <p:tav tm="100000">
                                          <p:val>
                                            <p:strVal val="#ppt_w"/>
                                          </p:val>
                                        </p:tav>
                                      </p:tavLst>
                                    </p:anim>
                                    <p:anim calcmode="lin" valueType="num">
                                      <p:cBhvr>
                                        <p:cTn id="128" dur="1000" fill="hold"/>
                                        <p:tgtEl>
                                          <p:spTgt spid="5">
                                            <p:graphicEl>
                                              <a:dgm id="{B9DA07E4-BC40-40DC-8F83-94140470E7B0}"/>
                                            </p:graphicEl>
                                          </p:spTgt>
                                        </p:tgtEl>
                                        <p:attrNameLst>
                                          <p:attrName>ppt_h</p:attrName>
                                        </p:attrNameLst>
                                      </p:cBhvr>
                                      <p:tavLst>
                                        <p:tav tm="0">
                                          <p:val>
                                            <p:fltVal val="0"/>
                                          </p:val>
                                        </p:tav>
                                        <p:tav tm="100000">
                                          <p:val>
                                            <p:strVal val="#ppt_h"/>
                                          </p:val>
                                        </p:tav>
                                      </p:tavLst>
                                    </p:anim>
                                    <p:anim calcmode="lin" valueType="num">
                                      <p:cBhvr>
                                        <p:cTn id="129" dur="1000" fill="hold"/>
                                        <p:tgtEl>
                                          <p:spTgt spid="5">
                                            <p:graphicEl>
                                              <a:dgm id="{B9DA07E4-BC40-40DC-8F83-94140470E7B0}"/>
                                            </p:graphicEl>
                                          </p:spTgt>
                                        </p:tgtEl>
                                        <p:attrNameLst>
                                          <p:attrName>style.rotation</p:attrName>
                                        </p:attrNameLst>
                                      </p:cBhvr>
                                      <p:tavLst>
                                        <p:tav tm="0">
                                          <p:val>
                                            <p:fltVal val="90"/>
                                          </p:val>
                                        </p:tav>
                                        <p:tav tm="100000">
                                          <p:val>
                                            <p:fltVal val="0"/>
                                          </p:val>
                                        </p:tav>
                                      </p:tavLst>
                                    </p:anim>
                                    <p:animEffect transition="in" filter="fade">
                                      <p:cBhvr>
                                        <p:cTn id="130" dur="1000"/>
                                        <p:tgtEl>
                                          <p:spTgt spid="5">
                                            <p:graphicEl>
                                              <a:dgm id="{B9DA07E4-BC40-40DC-8F83-94140470E7B0}"/>
                                            </p:graphicEl>
                                          </p:spTgt>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5">
                                            <p:graphicEl>
                                              <a:dgm id="{D0715E3D-1632-4C5B-9AB4-DE6725803F87}"/>
                                            </p:graphicEl>
                                          </p:spTgt>
                                        </p:tgtEl>
                                        <p:attrNameLst>
                                          <p:attrName>style.visibility</p:attrName>
                                        </p:attrNameLst>
                                      </p:cBhvr>
                                      <p:to>
                                        <p:strVal val="visible"/>
                                      </p:to>
                                    </p:set>
                                    <p:anim calcmode="lin" valueType="num">
                                      <p:cBhvr>
                                        <p:cTn id="133" dur="1000" fill="hold"/>
                                        <p:tgtEl>
                                          <p:spTgt spid="5">
                                            <p:graphicEl>
                                              <a:dgm id="{D0715E3D-1632-4C5B-9AB4-DE6725803F87}"/>
                                            </p:graphicEl>
                                          </p:spTgt>
                                        </p:tgtEl>
                                        <p:attrNameLst>
                                          <p:attrName>ppt_w</p:attrName>
                                        </p:attrNameLst>
                                      </p:cBhvr>
                                      <p:tavLst>
                                        <p:tav tm="0">
                                          <p:val>
                                            <p:fltVal val="0"/>
                                          </p:val>
                                        </p:tav>
                                        <p:tav tm="100000">
                                          <p:val>
                                            <p:strVal val="#ppt_w"/>
                                          </p:val>
                                        </p:tav>
                                      </p:tavLst>
                                    </p:anim>
                                    <p:anim calcmode="lin" valueType="num">
                                      <p:cBhvr>
                                        <p:cTn id="134" dur="1000" fill="hold"/>
                                        <p:tgtEl>
                                          <p:spTgt spid="5">
                                            <p:graphicEl>
                                              <a:dgm id="{D0715E3D-1632-4C5B-9AB4-DE6725803F87}"/>
                                            </p:graphicEl>
                                          </p:spTgt>
                                        </p:tgtEl>
                                        <p:attrNameLst>
                                          <p:attrName>ppt_h</p:attrName>
                                        </p:attrNameLst>
                                      </p:cBhvr>
                                      <p:tavLst>
                                        <p:tav tm="0">
                                          <p:val>
                                            <p:fltVal val="0"/>
                                          </p:val>
                                        </p:tav>
                                        <p:tav tm="100000">
                                          <p:val>
                                            <p:strVal val="#ppt_h"/>
                                          </p:val>
                                        </p:tav>
                                      </p:tavLst>
                                    </p:anim>
                                    <p:anim calcmode="lin" valueType="num">
                                      <p:cBhvr>
                                        <p:cTn id="135" dur="1000" fill="hold"/>
                                        <p:tgtEl>
                                          <p:spTgt spid="5">
                                            <p:graphicEl>
                                              <a:dgm id="{D0715E3D-1632-4C5B-9AB4-DE6725803F87}"/>
                                            </p:graphicEl>
                                          </p:spTgt>
                                        </p:tgtEl>
                                        <p:attrNameLst>
                                          <p:attrName>style.rotation</p:attrName>
                                        </p:attrNameLst>
                                      </p:cBhvr>
                                      <p:tavLst>
                                        <p:tav tm="0">
                                          <p:val>
                                            <p:fltVal val="90"/>
                                          </p:val>
                                        </p:tav>
                                        <p:tav tm="100000">
                                          <p:val>
                                            <p:fltVal val="0"/>
                                          </p:val>
                                        </p:tav>
                                      </p:tavLst>
                                    </p:anim>
                                    <p:animEffect transition="in" filter="fade">
                                      <p:cBhvr>
                                        <p:cTn id="136" dur="1000"/>
                                        <p:tgtEl>
                                          <p:spTgt spid="5">
                                            <p:graphicEl>
                                              <a:dgm id="{D0715E3D-1632-4C5B-9AB4-DE6725803F87}"/>
                                            </p:graphicEl>
                                          </p:spTgt>
                                        </p:tgtEl>
                                      </p:cBhvr>
                                    </p:animEffect>
                                  </p:childTnLst>
                                </p:cTn>
                              </p:par>
                            </p:childTnLst>
                          </p:cTn>
                        </p:par>
                      </p:childTnLst>
                    </p:cTn>
                  </p:par>
                </p:childTnLst>
              </p:cTn>
              <p:nextCondLst>
                <p:cond evt="onClick" delay="0">
                  <p:tgtEl>
                    <p:spTgt spid="2"/>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E73A37-B2C0-4D97-AC68-E62C4C5316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130215-149B-4B56-AAE8-EF1980B20BB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3dd97c74-5ef0-47a1-a0c0-112a138906c0"/>
    <ds:schemaRef ds:uri="bb5988d6-8fef-43bf-8684-73b55c79ce34"/>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5D8D74A-93CE-4978-8C1D-A41EE94072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8603</TotalTime>
  <Words>846</Words>
  <Application>Microsoft Office PowerPoint</Application>
  <PresentationFormat>Widescreen</PresentationFormat>
  <Paragraphs>157</Paragraphs>
  <Slides>19</Slides>
  <Notes>15</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PowerPoint Presentation</vt:lpstr>
      <vt:lpstr>Jese Navaranjan</vt:lpstr>
      <vt:lpstr>Using large data in Power Apps  </vt:lpstr>
      <vt:lpstr>Inspiration</vt:lpstr>
      <vt:lpstr>Contents</vt:lpstr>
      <vt:lpstr>Why is my app slow? Why is data missing?</vt:lpstr>
      <vt:lpstr>Database considerations </vt:lpstr>
      <vt:lpstr>Patch &amp; Collect Together</vt:lpstr>
      <vt:lpstr>Recap</vt:lpstr>
      <vt:lpstr>How to test the performance of your app?</vt:lpstr>
      <vt:lpstr>Jese Navaranjan</vt:lpstr>
      <vt:lpstr>Appendix : App Launch Code</vt:lpstr>
      <vt:lpstr>Looping Formulae</vt:lpstr>
      <vt:lpstr>What is Delegation and what can we do to combat it?</vt:lpstr>
      <vt:lpstr>Using collections, and patterns for collections</vt:lpstr>
      <vt:lpstr>Using a timer for better user experience </vt:lpstr>
      <vt:lpstr>Using global variables and local variables to store data</vt:lpstr>
      <vt:lpstr>Power apps settings for better performance</vt:lpstr>
      <vt:lpstr>Using buttons to simulate logic in Power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Albrecht</dc:creator>
  <cp:lastModifiedBy>Jese Navaranjan</cp:lastModifiedBy>
  <cp:revision>21</cp:revision>
  <dcterms:created xsi:type="dcterms:W3CDTF">2018-06-07T15:04:06Z</dcterms:created>
  <dcterms:modified xsi:type="dcterms:W3CDTF">2019-08-29T10:16:18Z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ies>
</file>